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0" r:id="rId7"/>
    <p:sldId id="263" r:id="rId8"/>
    <p:sldId id="257" r:id="rId9"/>
    <p:sldId id="262" r:id="rId10"/>
    <p:sldId id="261" r:id="rId11"/>
    <p:sldId id="259" r:id="rId12"/>
    <p:sldId id="265" r:id="rId13"/>
    <p:sldId id="269" r:id="rId14"/>
    <p:sldId id="266" r:id="rId15"/>
    <p:sldId id="268" r:id="rId16"/>
    <p:sldId id="267" r:id="rId17"/>
    <p:sldId id="264" r:id="rId18"/>
    <p:sldId id="270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a Šuhajová" initials="MŠ" lastIdx="1" clrIdx="0">
    <p:extLst>
      <p:ext uri="{19B8F6BF-5375-455C-9EA6-DF929625EA0E}">
        <p15:presenceInfo xmlns:p15="http://schemas.microsoft.com/office/powerpoint/2012/main" userId="S-1-5-21-4144236358-3980779408-3216324095-11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ýna Šeděnková" userId="8f00d909-1c7c-437e-8fcc-3aa8211aa780" providerId="ADAL" clId="{1ED54215-4847-40B0-AFFB-9E4F82D8F963}"/>
    <pc:docChg chg="undo redo custSel addSld delSld modSld sldOrd">
      <pc:chgData name="Kristýna Šeděnková" userId="8f00d909-1c7c-437e-8fcc-3aa8211aa780" providerId="ADAL" clId="{1ED54215-4847-40B0-AFFB-9E4F82D8F963}" dt="2025-03-30T10:52:05.013" v="490" actId="1076"/>
      <pc:docMkLst>
        <pc:docMk/>
      </pc:docMkLst>
      <pc:sldChg chg="addSp modSp">
        <pc:chgData name="Kristýna Šeděnková" userId="8f00d909-1c7c-437e-8fcc-3aa8211aa780" providerId="ADAL" clId="{1ED54215-4847-40B0-AFFB-9E4F82D8F963}" dt="2025-03-30T10:11:01.418" v="67" actId="1076"/>
        <pc:sldMkLst>
          <pc:docMk/>
          <pc:sldMk cId="126234326" sldId="258"/>
        </pc:sldMkLst>
        <pc:picChg chg="add mod">
          <ac:chgData name="Kristýna Šeděnková" userId="8f00d909-1c7c-437e-8fcc-3aa8211aa780" providerId="ADAL" clId="{1ED54215-4847-40B0-AFFB-9E4F82D8F963}" dt="2025-03-30T10:11:01.418" v="67" actId="1076"/>
          <ac:picMkLst>
            <pc:docMk/>
            <pc:sldMk cId="126234326" sldId="258"/>
            <ac:picMk id="2050" creationId="{1892F617-385E-3E9A-CBBD-ADA9B4348ADF}"/>
          </ac:picMkLst>
        </pc:picChg>
      </pc:sldChg>
      <pc:sldChg chg="addSp delSp modSp mod ord">
        <pc:chgData name="Kristýna Šeděnková" userId="8f00d909-1c7c-437e-8fcc-3aa8211aa780" providerId="ADAL" clId="{1ED54215-4847-40B0-AFFB-9E4F82D8F963}" dt="2025-03-30T10:44:11.019" v="413" actId="1076"/>
        <pc:sldMkLst>
          <pc:docMk/>
          <pc:sldMk cId="33264341" sldId="260"/>
        </pc:sldMkLst>
        <pc:picChg chg="add mod">
          <ac:chgData name="Kristýna Šeděnková" userId="8f00d909-1c7c-437e-8fcc-3aa8211aa780" providerId="ADAL" clId="{1ED54215-4847-40B0-AFFB-9E4F82D8F963}" dt="2025-03-30T10:44:11.019" v="413" actId="1076"/>
          <ac:picMkLst>
            <pc:docMk/>
            <pc:sldMk cId="33264341" sldId="260"/>
            <ac:picMk id="5124" creationId="{CE5C2DD9-C0D1-FBF0-F7F1-BD5C804A9228}"/>
          </ac:picMkLst>
        </pc:picChg>
      </pc:sldChg>
      <pc:sldChg chg="addSp delSp modSp mod">
        <pc:chgData name="Kristýna Šeděnková" userId="8f00d909-1c7c-437e-8fcc-3aa8211aa780" providerId="ADAL" clId="{1ED54215-4847-40B0-AFFB-9E4F82D8F963}" dt="2025-03-30T10:45:24.041" v="430" actId="1076"/>
        <pc:sldMkLst>
          <pc:docMk/>
          <pc:sldMk cId="1202117328" sldId="261"/>
        </pc:sldMkLst>
        <pc:spChg chg="mod">
          <ac:chgData name="Kristýna Šeděnková" userId="8f00d909-1c7c-437e-8fcc-3aa8211aa780" providerId="ADAL" clId="{1ED54215-4847-40B0-AFFB-9E4F82D8F963}" dt="2025-03-30T10:45:21.675" v="429" actId="20577"/>
          <ac:spMkLst>
            <pc:docMk/>
            <pc:sldMk cId="1202117328" sldId="261"/>
            <ac:spMk id="3" creationId="{43B95DD5-F629-275F-B4D0-7D987009C59E}"/>
          </ac:spMkLst>
        </pc:spChg>
        <pc:picChg chg="add mod">
          <ac:chgData name="Kristýna Šeděnková" userId="8f00d909-1c7c-437e-8fcc-3aa8211aa780" providerId="ADAL" clId="{1ED54215-4847-40B0-AFFB-9E4F82D8F963}" dt="2025-03-30T10:38:20.439" v="381" actId="1076"/>
          <ac:picMkLst>
            <pc:docMk/>
            <pc:sldMk cId="1202117328" sldId="261"/>
            <ac:picMk id="8194" creationId="{D04DE63B-61C9-D657-6274-B15C129A2865}"/>
          </ac:picMkLst>
        </pc:picChg>
        <pc:picChg chg="add mod">
          <ac:chgData name="Kristýna Šeděnková" userId="8f00d909-1c7c-437e-8fcc-3aa8211aa780" providerId="ADAL" clId="{1ED54215-4847-40B0-AFFB-9E4F82D8F963}" dt="2025-03-30T10:45:24.041" v="430" actId="1076"/>
          <ac:picMkLst>
            <pc:docMk/>
            <pc:sldMk cId="1202117328" sldId="261"/>
            <ac:picMk id="8196" creationId="{106FCFE0-E23A-5B27-6A4D-0B4930BC84C6}"/>
          </ac:picMkLst>
        </pc:picChg>
        <pc:inkChg chg="add">
          <ac:chgData name="Kristýna Šeděnková" userId="8f00d909-1c7c-437e-8fcc-3aa8211aa780" providerId="ADAL" clId="{1ED54215-4847-40B0-AFFB-9E4F82D8F963}" dt="2025-03-30T10:38:41.603" v="382" actId="9405"/>
          <ac:inkMkLst>
            <pc:docMk/>
            <pc:sldMk cId="1202117328" sldId="261"/>
            <ac:inkMk id="4" creationId="{104E6935-C79B-47E6-731A-88B133A50486}"/>
          </ac:inkMkLst>
        </pc:inkChg>
      </pc:sldChg>
      <pc:sldChg chg="addSp modSp">
        <pc:chgData name="Kristýna Šeděnková" userId="8f00d909-1c7c-437e-8fcc-3aa8211aa780" providerId="ADAL" clId="{1ED54215-4847-40B0-AFFB-9E4F82D8F963}" dt="2025-03-30T10:44:38.765" v="420" actId="1076"/>
        <pc:sldMkLst>
          <pc:docMk/>
          <pc:sldMk cId="4234655136" sldId="262"/>
        </pc:sldMkLst>
        <pc:picChg chg="add mod">
          <ac:chgData name="Kristýna Šeděnková" userId="8f00d909-1c7c-437e-8fcc-3aa8211aa780" providerId="ADAL" clId="{1ED54215-4847-40B0-AFFB-9E4F82D8F963}" dt="2025-03-30T10:44:38.765" v="420" actId="1076"/>
          <ac:picMkLst>
            <pc:docMk/>
            <pc:sldMk cId="4234655136" sldId="262"/>
            <ac:picMk id="6146" creationId="{6A561700-4CEA-58F0-19B1-D18926F1790D}"/>
          </ac:picMkLst>
        </pc:picChg>
        <pc:picChg chg="add mod">
          <ac:chgData name="Kristýna Šeděnková" userId="8f00d909-1c7c-437e-8fcc-3aa8211aa780" providerId="ADAL" clId="{1ED54215-4847-40B0-AFFB-9E4F82D8F963}" dt="2025-03-30T10:44:35.997" v="419" actId="1076"/>
          <ac:picMkLst>
            <pc:docMk/>
            <pc:sldMk cId="4234655136" sldId="262"/>
            <ac:picMk id="6148" creationId="{9C7F412C-E6F5-3360-8AFD-8A6C248E42DC}"/>
          </ac:picMkLst>
        </pc:picChg>
      </pc:sldChg>
      <pc:sldChg chg="addSp modSp mod">
        <pc:chgData name="Kristýna Šeděnková" userId="8f00d909-1c7c-437e-8fcc-3aa8211aa780" providerId="ADAL" clId="{1ED54215-4847-40B0-AFFB-9E4F82D8F963}" dt="2025-03-30T10:39:45.738" v="406" actId="1076"/>
        <pc:sldMkLst>
          <pc:docMk/>
          <pc:sldMk cId="1294385644" sldId="263"/>
        </pc:sldMkLst>
        <pc:picChg chg="add mod">
          <ac:chgData name="Kristýna Šeděnková" userId="8f00d909-1c7c-437e-8fcc-3aa8211aa780" providerId="ADAL" clId="{1ED54215-4847-40B0-AFFB-9E4F82D8F963}" dt="2025-03-30T10:39:32.957" v="400" actId="1076"/>
          <ac:picMkLst>
            <pc:docMk/>
            <pc:sldMk cId="1294385644" sldId="263"/>
            <ac:picMk id="4" creationId="{25026D09-89F3-6F8A-F062-E37B72FAD687}"/>
          </ac:picMkLst>
        </pc:picChg>
        <pc:picChg chg="add mod">
          <ac:chgData name="Kristýna Šeděnková" userId="8f00d909-1c7c-437e-8fcc-3aa8211aa780" providerId="ADAL" clId="{1ED54215-4847-40B0-AFFB-9E4F82D8F963}" dt="2025-03-30T10:39:45.738" v="406" actId="1076"/>
          <ac:picMkLst>
            <pc:docMk/>
            <pc:sldMk cId="1294385644" sldId="263"/>
            <ac:picMk id="5" creationId="{B5B3B61F-D59A-57AC-9916-DBBC53F1D6C7}"/>
          </ac:picMkLst>
        </pc:picChg>
        <pc:picChg chg="add mod">
          <ac:chgData name="Kristýna Šeděnková" userId="8f00d909-1c7c-437e-8fcc-3aa8211aa780" providerId="ADAL" clId="{1ED54215-4847-40B0-AFFB-9E4F82D8F963}" dt="2025-03-30T10:39:42.887" v="405" actId="1076"/>
          <ac:picMkLst>
            <pc:docMk/>
            <pc:sldMk cId="1294385644" sldId="263"/>
            <ac:picMk id="5122" creationId="{30C2352D-CD77-D835-89F3-7F89506F66A3}"/>
          </ac:picMkLst>
        </pc:picChg>
      </pc:sldChg>
      <pc:sldChg chg="addSp delSp modSp new mod">
        <pc:chgData name="Kristýna Šeděnková" userId="8f00d909-1c7c-437e-8fcc-3aa8211aa780" providerId="ADAL" clId="{1ED54215-4847-40B0-AFFB-9E4F82D8F963}" dt="2025-03-30T10:37:33.770" v="373" actId="1076"/>
        <pc:sldMkLst>
          <pc:docMk/>
          <pc:sldMk cId="524923730" sldId="265"/>
        </pc:sldMkLst>
        <pc:spChg chg="mod">
          <ac:chgData name="Kristýna Šeděnková" userId="8f00d909-1c7c-437e-8fcc-3aa8211aa780" providerId="ADAL" clId="{1ED54215-4847-40B0-AFFB-9E4F82D8F963}" dt="2025-03-30T10:08:34.270" v="33" actId="20577"/>
          <ac:spMkLst>
            <pc:docMk/>
            <pc:sldMk cId="524923730" sldId="265"/>
            <ac:spMk id="2" creationId="{19BA4C8B-8A90-DA98-99DF-9A9136462FA2}"/>
          </ac:spMkLst>
        </pc:spChg>
        <pc:picChg chg="add mod">
          <ac:chgData name="Kristýna Šeděnková" userId="8f00d909-1c7c-437e-8fcc-3aa8211aa780" providerId="ADAL" clId="{1ED54215-4847-40B0-AFFB-9E4F82D8F963}" dt="2025-03-30T10:37:01.083" v="356" actId="1076"/>
          <ac:picMkLst>
            <pc:docMk/>
            <pc:sldMk cId="524923730" sldId="265"/>
            <ac:picMk id="4" creationId="{CE02E909-2C93-C553-1474-FC15CF2A5CC1}"/>
          </ac:picMkLst>
        </pc:picChg>
        <pc:picChg chg="add mod">
          <ac:chgData name="Kristýna Šeděnková" userId="8f00d909-1c7c-437e-8fcc-3aa8211aa780" providerId="ADAL" clId="{1ED54215-4847-40B0-AFFB-9E4F82D8F963}" dt="2025-03-30T10:37:33.770" v="373" actId="1076"/>
          <ac:picMkLst>
            <pc:docMk/>
            <pc:sldMk cId="524923730" sldId="265"/>
            <ac:picMk id="5" creationId="{12A06FFA-5506-84E1-F650-93901792729A}"/>
          </ac:picMkLst>
        </pc:picChg>
        <pc:picChg chg="add mod">
          <ac:chgData name="Kristýna Šeděnková" userId="8f00d909-1c7c-437e-8fcc-3aa8211aa780" providerId="ADAL" clId="{1ED54215-4847-40B0-AFFB-9E4F82D8F963}" dt="2025-03-30T10:37:14.765" v="364" actId="1076"/>
          <ac:picMkLst>
            <pc:docMk/>
            <pc:sldMk cId="524923730" sldId="265"/>
            <ac:picMk id="1026" creationId="{A55B85A6-73FF-532D-FFA0-EF2C25767504}"/>
          </ac:picMkLst>
        </pc:picChg>
        <pc:picChg chg="add mod">
          <ac:chgData name="Kristýna Šeděnková" userId="8f00d909-1c7c-437e-8fcc-3aa8211aa780" providerId="ADAL" clId="{1ED54215-4847-40B0-AFFB-9E4F82D8F963}" dt="2025-03-30T10:37:11.315" v="361" actId="14100"/>
          <ac:picMkLst>
            <pc:docMk/>
            <pc:sldMk cId="524923730" sldId="265"/>
            <ac:picMk id="1030" creationId="{8FD71FC4-97D6-4BA2-925D-7B16C0A88092}"/>
          </ac:picMkLst>
        </pc:picChg>
        <pc:picChg chg="add mod">
          <ac:chgData name="Kristýna Šeděnková" userId="8f00d909-1c7c-437e-8fcc-3aa8211aa780" providerId="ADAL" clId="{1ED54215-4847-40B0-AFFB-9E4F82D8F963}" dt="2025-03-30T10:37:20.498" v="367" actId="14100"/>
          <ac:picMkLst>
            <pc:docMk/>
            <pc:sldMk cId="524923730" sldId="265"/>
            <ac:picMk id="1034" creationId="{0060E5CF-0AE9-D793-97EB-B4A651505AEF}"/>
          </ac:picMkLst>
        </pc:picChg>
        <pc:picChg chg="add mod">
          <ac:chgData name="Kristýna Šeděnková" userId="8f00d909-1c7c-437e-8fcc-3aa8211aa780" providerId="ADAL" clId="{1ED54215-4847-40B0-AFFB-9E4F82D8F963}" dt="2025-03-30T10:37:26.480" v="370" actId="1076"/>
          <ac:picMkLst>
            <pc:docMk/>
            <pc:sldMk cId="524923730" sldId="265"/>
            <ac:picMk id="1036" creationId="{434A7C98-70C9-2993-17F2-69F719097433}"/>
          </ac:picMkLst>
        </pc:picChg>
      </pc:sldChg>
      <pc:sldChg chg="addSp delSp modSp new mod">
        <pc:chgData name="Kristýna Šeděnková" userId="8f00d909-1c7c-437e-8fcc-3aa8211aa780" providerId="ADAL" clId="{1ED54215-4847-40B0-AFFB-9E4F82D8F963}" dt="2025-03-30T10:52:05.013" v="490" actId="1076"/>
        <pc:sldMkLst>
          <pc:docMk/>
          <pc:sldMk cId="101012836" sldId="266"/>
        </pc:sldMkLst>
        <pc:spChg chg="mod">
          <ac:chgData name="Kristýna Šeděnková" userId="8f00d909-1c7c-437e-8fcc-3aa8211aa780" providerId="ADAL" clId="{1ED54215-4847-40B0-AFFB-9E4F82D8F963}" dt="2025-03-30T10:11:31.638" v="73" actId="20577"/>
          <ac:spMkLst>
            <pc:docMk/>
            <pc:sldMk cId="101012836" sldId="266"/>
            <ac:spMk id="2" creationId="{35AF1720-5076-0181-DF2A-5D51074E034B}"/>
          </ac:spMkLst>
        </pc:spChg>
        <pc:picChg chg="add mod">
          <ac:chgData name="Kristýna Šeděnková" userId="8f00d909-1c7c-437e-8fcc-3aa8211aa780" providerId="ADAL" clId="{1ED54215-4847-40B0-AFFB-9E4F82D8F963}" dt="2025-03-30T10:35:44.801" v="341" actId="1076"/>
          <ac:picMkLst>
            <pc:docMk/>
            <pc:sldMk cId="101012836" sldId="266"/>
            <ac:picMk id="3074" creationId="{48298C96-0F4B-2896-AE18-8B1EEBB9E1AB}"/>
          </ac:picMkLst>
        </pc:picChg>
        <pc:picChg chg="add mod">
          <ac:chgData name="Kristýna Šeděnková" userId="8f00d909-1c7c-437e-8fcc-3aa8211aa780" providerId="ADAL" clId="{1ED54215-4847-40B0-AFFB-9E4F82D8F963}" dt="2025-03-30T10:35:47.185" v="342" actId="1076"/>
          <ac:picMkLst>
            <pc:docMk/>
            <pc:sldMk cId="101012836" sldId="266"/>
            <ac:picMk id="3076" creationId="{89145F14-7F51-2BE2-004B-8914E17C99BA}"/>
          </ac:picMkLst>
        </pc:picChg>
        <pc:picChg chg="add mod">
          <ac:chgData name="Kristýna Šeděnková" userId="8f00d909-1c7c-437e-8fcc-3aa8211aa780" providerId="ADAL" clId="{1ED54215-4847-40B0-AFFB-9E4F82D8F963}" dt="2025-03-30T10:52:05.013" v="490" actId="1076"/>
          <ac:picMkLst>
            <pc:docMk/>
            <pc:sldMk cId="101012836" sldId="266"/>
            <ac:picMk id="3084" creationId="{63BCFECD-2691-6A81-1B7D-23A132974E5E}"/>
          </ac:picMkLst>
        </pc:picChg>
        <pc:picChg chg="add mod">
          <ac:chgData name="Kristýna Šeděnková" userId="8f00d909-1c7c-437e-8fcc-3aa8211aa780" providerId="ADAL" clId="{1ED54215-4847-40B0-AFFB-9E4F82D8F963}" dt="2025-03-30T10:34:36.277" v="323" actId="1076"/>
          <ac:picMkLst>
            <pc:docMk/>
            <pc:sldMk cId="101012836" sldId="266"/>
            <ac:picMk id="3086" creationId="{6570DEED-7738-D07E-72E0-79F6DF6ED25B}"/>
          </ac:picMkLst>
        </pc:picChg>
        <pc:picChg chg="add mod">
          <ac:chgData name="Kristýna Šeděnková" userId="8f00d909-1c7c-437e-8fcc-3aa8211aa780" providerId="ADAL" clId="{1ED54215-4847-40B0-AFFB-9E4F82D8F963}" dt="2025-03-30T10:52:01.178" v="489" actId="1076"/>
          <ac:picMkLst>
            <pc:docMk/>
            <pc:sldMk cId="101012836" sldId="266"/>
            <ac:picMk id="3088" creationId="{8B252B18-9DB4-F8A1-9A97-77D1388E3C54}"/>
          </ac:picMkLst>
        </pc:picChg>
        <pc:picChg chg="add mod">
          <ac:chgData name="Kristýna Šeděnková" userId="8f00d909-1c7c-437e-8fcc-3aa8211aa780" providerId="ADAL" clId="{1ED54215-4847-40B0-AFFB-9E4F82D8F963}" dt="2025-03-30T10:34:44.421" v="326" actId="1076"/>
          <ac:picMkLst>
            <pc:docMk/>
            <pc:sldMk cId="101012836" sldId="266"/>
            <ac:picMk id="3090" creationId="{883A144C-AA7C-0FBB-67B9-508DEE61AA0B}"/>
          </ac:picMkLst>
        </pc:picChg>
      </pc:sldChg>
      <pc:sldChg chg="addSp delSp modSp new mod">
        <pc:chgData name="Kristýna Šeděnková" userId="8f00d909-1c7c-437e-8fcc-3aa8211aa780" providerId="ADAL" clId="{1ED54215-4847-40B0-AFFB-9E4F82D8F963}" dt="2025-03-30T10:24:38.426" v="171" actId="732"/>
        <pc:sldMkLst>
          <pc:docMk/>
          <pc:sldMk cId="2396283877" sldId="267"/>
        </pc:sldMkLst>
        <pc:spChg chg="mod">
          <ac:chgData name="Kristýna Šeděnková" userId="8f00d909-1c7c-437e-8fcc-3aa8211aa780" providerId="ADAL" clId="{1ED54215-4847-40B0-AFFB-9E4F82D8F963}" dt="2025-03-30T10:14:07.271" v="114" actId="20577"/>
          <ac:spMkLst>
            <pc:docMk/>
            <pc:sldMk cId="2396283877" sldId="267"/>
            <ac:spMk id="2" creationId="{A2C172AF-F2CE-45EF-F26F-C63A964CA1A5}"/>
          </ac:spMkLst>
        </pc:spChg>
        <pc:picChg chg="add mod modCrop">
          <ac:chgData name="Kristýna Šeděnková" userId="8f00d909-1c7c-437e-8fcc-3aa8211aa780" providerId="ADAL" clId="{1ED54215-4847-40B0-AFFB-9E4F82D8F963}" dt="2025-03-30T10:24:38.426" v="171" actId="732"/>
          <ac:picMkLst>
            <pc:docMk/>
            <pc:sldMk cId="2396283877" sldId="267"/>
            <ac:picMk id="4" creationId="{C3A756E8-C041-18E2-F8EE-85FAA8A9FD44}"/>
          </ac:picMkLst>
        </pc:picChg>
        <pc:picChg chg="add mod">
          <ac:chgData name="Kristýna Šeděnková" userId="8f00d909-1c7c-437e-8fcc-3aa8211aa780" providerId="ADAL" clId="{1ED54215-4847-40B0-AFFB-9E4F82D8F963}" dt="2025-03-30T10:23:43.887" v="163" actId="14100"/>
          <ac:picMkLst>
            <pc:docMk/>
            <pc:sldMk cId="2396283877" sldId="267"/>
            <ac:picMk id="4098" creationId="{00ACF6AE-281F-8E6E-7DB0-65042CA74542}"/>
          </ac:picMkLst>
        </pc:picChg>
        <pc:picChg chg="add mod">
          <ac:chgData name="Kristýna Šeděnková" userId="8f00d909-1c7c-437e-8fcc-3aa8211aa780" providerId="ADAL" clId="{1ED54215-4847-40B0-AFFB-9E4F82D8F963}" dt="2025-03-30T10:20:24.849" v="120" actId="1076"/>
          <ac:picMkLst>
            <pc:docMk/>
            <pc:sldMk cId="2396283877" sldId="267"/>
            <ac:picMk id="4100" creationId="{0534A178-EAEE-09B9-3680-44B8F5CF7A94}"/>
          </ac:picMkLst>
        </pc:picChg>
        <pc:picChg chg="add mod">
          <ac:chgData name="Kristýna Šeděnková" userId="8f00d909-1c7c-437e-8fcc-3aa8211aa780" providerId="ADAL" clId="{1ED54215-4847-40B0-AFFB-9E4F82D8F963}" dt="2025-03-30T10:22:50.221" v="157" actId="1076"/>
          <ac:picMkLst>
            <pc:docMk/>
            <pc:sldMk cId="2396283877" sldId="267"/>
            <ac:picMk id="4102" creationId="{8A5568AF-DABA-94EA-850E-8FF19A697F65}"/>
          </ac:picMkLst>
        </pc:picChg>
        <pc:picChg chg="add mod">
          <ac:chgData name="Kristýna Šeděnková" userId="8f00d909-1c7c-437e-8fcc-3aa8211aa780" providerId="ADAL" clId="{1ED54215-4847-40B0-AFFB-9E4F82D8F963}" dt="2025-03-30T10:23:15.325" v="159" actId="14100"/>
          <ac:picMkLst>
            <pc:docMk/>
            <pc:sldMk cId="2396283877" sldId="267"/>
            <ac:picMk id="4104" creationId="{FADB6E73-66BD-5ED0-34E6-D48FB2E2D5EA}"/>
          </ac:picMkLst>
        </pc:picChg>
        <pc:picChg chg="add mod">
          <ac:chgData name="Kristýna Šeděnková" userId="8f00d909-1c7c-437e-8fcc-3aa8211aa780" providerId="ADAL" clId="{1ED54215-4847-40B0-AFFB-9E4F82D8F963}" dt="2025-03-30T10:23:23.161" v="161" actId="14100"/>
          <ac:picMkLst>
            <pc:docMk/>
            <pc:sldMk cId="2396283877" sldId="267"/>
            <ac:picMk id="4106" creationId="{D1AAC5DD-E269-AADD-7673-57BD6E14D914}"/>
          </ac:picMkLst>
        </pc:picChg>
        <pc:picChg chg="add mod">
          <ac:chgData name="Kristýna Šeděnková" userId="8f00d909-1c7c-437e-8fcc-3aa8211aa780" providerId="ADAL" clId="{1ED54215-4847-40B0-AFFB-9E4F82D8F963}" dt="2025-03-30T10:22:42.019" v="154" actId="14100"/>
          <ac:picMkLst>
            <pc:docMk/>
            <pc:sldMk cId="2396283877" sldId="267"/>
            <ac:picMk id="4110" creationId="{84B498E3-7937-72E9-03B7-03F9AF18EE18}"/>
          </ac:picMkLst>
        </pc:picChg>
      </pc:sldChg>
      <pc:sldChg chg="addSp modSp new mod">
        <pc:chgData name="Kristýna Šeděnková" userId="8f00d909-1c7c-437e-8fcc-3aa8211aa780" providerId="ADAL" clId="{1ED54215-4847-40B0-AFFB-9E4F82D8F963}" dt="2025-03-30T10:27:48.429" v="227" actId="14100"/>
        <pc:sldMkLst>
          <pc:docMk/>
          <pc:sldMk cId="117064238" sldId="268"/>
        </pc:sldMkLst>
        <pc:spChg chg="mod">
          <ac:chgData name="Kristýna Šeděnková" userId="8f00d909-1c7c-437e-8fcc-3aa8211aa780" providerId="ADAL" clId="{1ED54215-4847-40B0-AFFB-9E4F82D8F963}" dt="2025-03-30T10:26:03.014" v="191" actId="20577"/>
          <ac:spMkLst>
            <pc:docMk/>
            <pc:sldMk cId="117064238" sldId="268"/>
            <ac:spMk id="2" creationId="{5D108D44-6890-FD89-B695-F870AD09F8AA}"/>
          </ac:spMkLst>
        </pc:spChg>
        <pc:spChg chg="mod">
          <ac:chgData name="Kristýna Šeděnková" userId="8f00d909-1c7c-437e-8fcc-3aa8211aa780" providerId="ADAL" clId="{1ED54215-4847-40B0-AFFB-9E4F82D8F963}" dt="2025-03-30T10:27:22.054" v="217" actId="1076"/>
          <ac:spMkLst>
            <pc:docMk/>
            <pc:sldMk cId="117064238" sldId="268"/>
            <ac:spMk id="3" creationId="{D9B7D2BF-ABDF-A50D-23B2-B886255735F6}"/>
          </ac:spMkLst>
        </pc:spChg>
        <pc:picChg chg="add mod">
          <ac:chgData name="Kristýna Šeděnková" userId="8f00d909-1c7c-437e-8fcc-3aa8211aa780" providerId="ADAL" clId="{1ED54215-4847-40B0-AFFB-9E4F82D8F963}" dt="2025-03-30T10:27:34.650" v="223" actId="1076"/>
          <ac:picMkLst>
            <pc:docMk/>
            <pc:sldMk cId="117064238" sldId="268"/>
            <ac:picMk id="7170" creationId="{CB5E9855-CF0A-6FCE-6755-803A3621A794}"/>
          </ac:picMkLst>
        </pc:picChg>
        <pc:picChg chg="add mod">
          <ac:chgData name="Kristýna Šeděnková" userId="8f00d909-1c7c-437e-8fcc-3aa8211aa780" providerId="ADAL" clId="{1ED54215-4847-40B0-AFFB-9E4F82D8F963}" dt="2025-03-30T10:27:48.429" v="227" actId="14100"/>
          <ac:picMkLst>
            <pc:docMk/>
            <pc:sldMk cId="117064238" sldId="268"/>
            <ac:picMk id="7172" creationId="{4B7D0543-68DE-B2D8-6DCD-6E262BFB5026}"/>
          </ac:picMkLst>
        </pc:picChg>
      </pc:sldChg>
      <pc:sldChg chg="add del">
        <pc:chgData name="Kristýna Šeděnková" userId="8f00d909-1c7c-437e-8fcc-3aa8211aa780" providerId="ADAL" clId="{1ED54215-4847-40B0-AFFB-9E4F82D8F963}" dt="2025-03-30T10:39:12.681" v="389"/>
        <pc:sldMkLst>
          <pc:docMk/>
          <pc:sldMk cId="218670964" sldId="269"/>
        </pc:sldMkLst>
      </pc:sldChg>
      <pc:sldChg chg="addSp modSp new mod">
        <pc:chgData name="Kristýna Šeděnková" userId="8f00d909-1c7c-437e-8fcc-3aa8211aa780" providerId="ADAL" clId="{1ED54215-4847-40B0-AFFB-9E4F82D8F963}" dt="2025-03-30T10:51:50.146" v="486" actId="1076"/>
        <pc:sldMkLst>
          <pc:docMk/>
          <pc:sldMk cId="3518719878" sldId="269"/>
        </pc:sldMkLst>
        <pc:spChg chg="mod">
          <ac:chgData name="Kristýna Šeděnková" userId="8f00d909-1c7c-437e-8fcc-3aa8211aa780" providerId="ADAL" clId="{1ED54215-4847-40B0-AFFB-9E4F82D8F963}" dt="2025-03-30T10:46:04.823" v="454" actId="20577"/>
          <ac:spMkLst>
            <pc:docMk/>
            <pc:sldMk cId="3518719878" sldId="269"/>
            <ac:spMk id="2" creationId="{31AA54AD-5EC0-A8EA-A74A-72AB59480824}"/>
          </ac:spMkLst>
        </pc:spChg>
        <pc:picChg chg="add mod">
          <ac:chgData name="Kristýna Šeděnková" userId="8f00d909-1c7c-437e-8fcc-3aa8211aa780" providerId="ADAL" clId="{1ED54215-4847-40B0-AFFB-9E4F82D8F963}" dt="2025-03-30T10:51:45.071" v="482" actId="1076"/>
          <ac:picMkLst>
            <pc:docMk/>
            <pc:sldMk cId="3518719878" sldId="269"/>
            <ac:picMk id="10242" creationId="{79981AE3-5961-4456-BD59-9A278E430F5E}"/>
          </ac:picMkLst>
        </pc:picChg>
        <pc:picChg chg="add mod">
          <ac:chgData name="Kristýna Šeděnková" userId="8f00d909-1c7c-437e-8fcc-3aa8211aa780" providerId="ADAL" clId="{1ED54215-4847-40B0-AFFB-9E4F82D8F963}" dt="2025-03-30T10:51:46.408" v="483" actId="1076"/>
          <ac:picMkLst>
            <pc:docMk/>
            <pc:sldMk cId="3518719878" sldId="269"/>
            <ac:picMk id="10244" creationId="{52711C3B-473E-034C-6703-1FF55D3ED0F0}"/>
          </ac:picMkLst>
        </pc:picChg>
        <pc:picChg chg="add mod">
          <ac:chgData name="Kristýna Šeděnková" userId="8f00d909-1c7c-437e-8fcc-3aa8211aa780" providerId="ADAL" clId="{1ED54215-4847-40B0-AFFB-9E4F82D8F963}" dt="2025-03-30T10:51:50.146" v="486" actId="1076"/>
          <ac:picMkLst>
            <pc:docMk/>
            <pc:sldMk cId="3518719878" sldId="269"/>
            <ac:picMk id="10246" creationId="{B274C5BE-5787-8340-1C60-98BE1A408C6C}"/>
          </ac:picMkLst>
        </pc:picChg>
        <pc:picChg chg="add mod">
          <ac:chgData name="Kristýna Šeděnková" userId="8f00d909-1c7c-437e-8fcc-3aa8211aa780" providerId="ADAL" clId="{1ED54215-4847-40B0-AFFB-9E4F82D8F963}" dt="2025-03-30T10:51:48.594" v="485" actId="1076"/>
          <ac:picMkLst>
            <pc:docMk/>
            <pc:sldMk cId="3518719878" sldId="269"/>
            <ac:picMk id="10248" creationId="{3FF38D3E-71D8-13E4-0027-047EDAB33A16}"/>
          </ac:picMkLst>
        </pc:picChg>
        <pc:picChg chg="add mod">
          <ac:chgData name="Kristýna Šeděnková" userId="8f00d909-1c7c-437e-8fcc-3aa8211aa780" providerId="ADAL" clId="{1ED54215-4847-40B0-AFFB-9E4F82D8F963}" dt="2025-03-30T10:51:47.384" v="484" actId="1076"/>
          <ac:picMkLst>
            <pc:docMk/>
            <pc:sldMk cId="3518719878" sldId="269"/>
            <ac:picMk id="10252" creationId="{6CB13680-D49B-EE87-75DF-D39BF06024EC}"/>
          </ac:picMkLst>
        </pc:picChg>
      </pc:sldChg>
    </pc:docChg>
  </pc:docChgLst>
  <pc:docChgLst>
    <pc:chgData name="Alžběta Dohnalová" userId="18ae2602-d94a-47fe-b2f5-a117184c2ae4" providerId="ADAL" clId="{4E148BF5-4A33-4FC5-B7CC-6687A26EA46A}"/>
    <pc:docChg chg="undo custSel addSld delSld modSld sldOrd">
      <pc:chgData name="Alžběta Dohnalová" userId="18ae2602-d94a-47fe-b2f5-a117184c2ae4" providerId="ADAL" clId="{4E148BF5-4A33-4FC5-B7CC-6687A26EA46A}" dt="2025-03-31T17:15:59.886" v="2756" actId="20577"/>
      <pc:docMkLst>
        <pc:docMk/>
      </pc:docMkLst>
      <pc:sldChg chg="addSp modSp mod setBg">
        <pc:chgData name="Alžběta Dohnalová" userId="18ae2602-d94a-47fe-b2f5-a117184c2ae4" providerId="ADAL" clId="{4E148BF5-4A33-4FC5-B7CC-6687A26EA46A}" dt="2025-03-31T17:01:43.486" v="2587" actId="1076"/>
        <pc:sldMkLst>
          <pc:docMk/>
          <pc:sldMk cId="1961609417" sldId="256"/>
        </pc:sldMkLst>
        <pc:spChg chg="mod">
          <ac:chgData name="Alžběta Dohnalová" userId="18ae2602-d94a-47fe-b2f5-a117184c2ae4" providerId="ADAL" clId="{4E148BF5-4A33-4FC5-B7CC-6687A26EA46A}" dt="2025-03-28T18:47:09.596" v="1640" actId="790"/>
          <ac:spMkLst>
            <pc:docMk/>
            <pc:sldMk cId="1961609417" sldId="256"/>
            <ac:spMk id="2" creationId="{2808EB38-49B8-47DE-EAA6-DF8C10C0815D}"/>
          </ac:spMkLst>
        </pc:spChg>
        <pc:spChg chg="mod">
          <ac:chgData name="Alžběta Dohnalová" userId="18ae2602-d94a-47fe-b2f5-a117184c2ae4" providerId="ADAL" clId="{4E148BF5-4A33-4FC5-B7CC-6687A26EA46A}" dt="2025-03-28T18:47:09.596" v="1640" actId="790"/>
          <ac:spMkLst>
            <pc:docMk/>
            <pc:sldMk cId="1961609417" sldId="256"/>
            <ac:spMk id="3" creationId="{E5D88B1B-4EAC-5690-B956-5D80A0D209CD}"/>
          </ac:spMkLst>
        </pc:spChg>
        <pc:picChg chg="add mod">
          <ac:chgData name="Alžběta Dohnalová" userId="18ae2602-d94a-47fe-b2f5-a117184c2ae4" providerId="ADAL" clId="{4E148BF5-4A33-4FC5-B7CC-6687A26EA46A}" dt="2025-03-28T18:19:43.796" v="529" actId="1076"/>
          <ac:picMkLst>
            <pc:docMk/>
            <pc:sldMk cId="1961609417" sldId="256"/>
            <ac:picMk id="4" creationId="{6F34E0A4-35D9-5DE7-0D7F-6FC1E279328C}"/>
          </ac:picMkLst>
        </pc:picChg>
        <pc:picChg chg="add mod">
          <ac:chgData name="Alžběta Dohnalová" userId="18ae2602-d94a-47fe-b2f5-a117184c2ae4" providerId="ADAL" clId="{4E148BF5-4A33-4FC5-B7CC-6687A26EA46A}" dt="2025-03-28T18:24:30.137" v="577" actId="14100"/>
          <ac:picMkLst>
            <pc:docMk/>
            <pc:sldMk cId="1961609417" sldId="256"/>
            <ac:picMk id="5" creationId="{275EE79A-066B-B9FF-4B8A-A92D15C4FFB9}"/>
          </ac:picMkLst>
        </pc:picChg>
        <pc:picChg chg="add mod">
          <ac:chgData name="Alžběta Dohnalová" userId="18ae2602-d94a-47fe-b2f5-a117184c2ae4" providerId="ADAL" clId="{4E148BF5-4A33-4FC5-B7CC-6687A26EA46A}" dt="2025-03-28T18:24:20.683" v="573" actId="1076"/>
          <ac:picMkLst>
            <pc:docMk/>
            <pc:sldMk cId="1961609417" sldId="256"/>
            <ac:picMk id="6" creationId="{56CF6677-A8EB-E5A9-5E1D-62A0A55D7634}"/>
          </ac:picMkLst>
        </pc:picChg>
        <pc:picChg chg="add mod">
          <ac:chgData name="Alžběta Dohnalová" userId="18ae2602-d94a-47fe-b2f5-a117184c2ae4" providerId="ADAL" clId="{4E148BF5-4A33-4FC5-B7CC-6687A26EA46A}" dt="2025-03-28T18:39:53.026" v="1148" actId="14100"/>
          <ac:picMkLst>
            <pc:docMk/>
            <pc:sldMk cId="1961609417" sldId="256"/>
            <ac:picMk id="7" creationId="{4E3CB681-C7B9-A5BD-722D-E76AF3C83D4B}"/>
          </ac:picMkLst>
        </pc:picChg>
        <pc:picChg chg="add mod">
          <ac:chgData name="Alžběta Dohnalová" userId="18ae2602-d94a-47fe-b2f5-a117184c2ae4" providerId="ADAL" clId="{4E148BF5-4A33-4FC5-B7CC-6687A26EA46A}" dt="2025-03-31T17:01:43.486" v="2587" actId="1076"/>
          <ac:picMkLst>
            <pc:docMk/>
            <pc:sldMk cId="1961609417" sldId="256"/>
            <ac:picMk id="8" creationId="{AB526AED-F54B-4EB6-5773-1974A548D95F}"/>
          </ac:picMkLst>
        </pc:picChg>
        <pc:picChg chg="add mod">
          <ac:chgData name="Alžběta Dohnalová" userId="18ae2602-d94a-47fe-b2f5-a117184c2ae4" providerId="ADAL" clId="{4E148BF5-4A33-4FC5-B7CC-6687A26EA46A}" dt="2025-03-28T18:24:31.794" v="578" actId="1076"/>
          <ac:picMkLst>
            <pc:docMk/>
            <pc:sldMk cId="1961609417" sldId="256"/>
            <ac:picMk id="9" creationId="{335EA2F6-570C-EFB0-5F91-C6A874967066}"/>
          </ac:picMkLst>
        </pc:picChg>
      </pc:sldChg>
      <pc:sldChg chg="addSp delSp modSp new mod">
        <pc:chgData name="Alžběta Dohnalová" userId="18ae2602-d94a-47fe-b2f5-a117184c2ae4" providerId="ADAL" clId="{4E148BF5-4A33-4FC5-B7CC-6687A26EA46A}" dt="2025-03-31T16:24:52.027" v="2226" actId="20577"/>
        <pc:sldMkLst>
          <pc:docMk/>
          <pc:sldMk cId="1457725414" sldId="257"/>
        </pc:sldMkLst>
        <pc:spChg chg="mod">
          <ac:chgData name="Alžběta Dohnalová" userId="18ae2602-d94a-47fe-b2f5-a117184c2ae4" providerId="ADAL" clId="{4E148BF5-4A33-4FC5-B7CC-6687A26EA46A}" dt="2025-03-28T18:47:09.596" v="1640" actId="790"/>
          <ac:spMkLst>
            <pc:docMk/>
            <pc:sldMk cId="1457725414" sldId="257"/>
            <ac:spMk id="2" creationId="{FEADF267-54B1-5D31-E477-D7FD9FFC787E}"/>
          </ac:spMkLst>
        </pc:spChg>
        <pc:graphicFrameChg chg="add mod ord modGraphic">
          <ac:chgData name="Alžběta Dohnalová" userId="18ae2602-d94a-47fe-b2f5-a117184c2ae4" providerId="ADAL" clId="{4E148BF5-4A33-4FC5-B7CC-6687A26EA46A}" dt="2025-03-31T16:24:52.027" v="2226" actId="20577"/>
          <ac:graphicFrameMkLst>
            <pc:docMk/>
            <pc:sldMk cId="1457725414" sldId="257"/>
            <ac:graphicFrameMk id="4" creationId="{19620859-8825-6F33-631F-D19EC6663689}"/>
          </ac:graphicFrameMkLst>
        </pc:graphicFrameChg>
        <pc:picChg chg="add mod">
          <ac:chgData name="Alžběta Dohnalová" userId="18ae2602-d94a-47fe-b2f5-a117184c2ae4" providerId="ADAL" clId="{4E148BF5-4A33-4FC5-B7CC-6687A26EA46A}" dt="2025-03-28T18:34:06.005" v="1086" actId="1076"/>
          <ac:picMkLst>
            <pc:docMk/>
            <pc:sldMk cId="1457725414" sldId="257"/>
            <ac:picMk id="6" creationId="{F07B298D-2B3F-11B2-8A76-237B998039EF}"/>
          </ac:picMkLst>
        </pc:picChg>
        <pc:picChg chg="add mod">
          <ac:chgData name="Alžběta Dohnalová" userId="18ae2602-d94a-47fe-b2f5-a117184c2ae4" providerId="ADAL" clId="{4E148BF5-4A33-4FC5-B7CC-6687A26EA46A}" dt="2025-03-28T18:35:08.377" v="1102" actId="1076"/>
          <ac:picMkLst>
            <pc:docMk/>
            <pc:sldMk cId="1457725414" sldId="257"/>
            <ac:picMk id="7" creationId="{6ABDEB4B-F795-1DAE-1227-F19F4F7EBE0B}"/>
          </ac:picMkLst>
        </pc:picChg>
        <pc:picChg chg="add mod">
          <ac:chgData name="Alžběta Dohnalová" userId="18ae2602-d94a-47fe-b2f5-a117184c2ae4" providerId="ADAL" clId="{4E148BF5-4A33-4FC5-B7CC-6687A26EA46A}" dt="2025-03-28T18:35:15.125" v="1104" actId="1076"/>
          <ac:picMkLst>
            <pc:docMk/>
            <pc:sldMk cId="1457725414" sldId="257"/>
            <ac:picMk id="8" creationId="{1ED48E33-0F2E-CC31-45DC-B9EA8C2EB54C}"/>
          </ac:picMkLst>
        </pc:picChg>
        <pc:picChg chg="add mod">
          <ac:chgData name="Alžběta Dohnalová" userId="18ae2602-d94a-47fe-b2f5-a117184c2ae4" providerId="ADAL" clId="{4E148BF5-4A33-4FC5-B7CC-6687A26EA46A}" dt="2025-03-28T18:36:04.906" v="1107" actId="1076"/>
          <ac:picMkLst>
            <pc:docMk/>
            <pc:sldMk cId="1457725414" sldId="257"/>
            <ac:picMk id="9" creationId="{40C13EB8-E5D7-E35C-41E4-B70662C744D7}"/>
          </ac:picMkLst>
        </pc:picChg>
        <pc:picChg chg="add mod">
          <ac:chgData name="Alžběta Dohnalová" userId="18ae2602-d94a-47fe-b2f5-a117184c2ae4" providerId="ADAL" clId="{4E148BF5-4A33-4FC5-B7CC-6687A26EA46A}" dt="2025-03-28T18:36:48.904" v="1110" actId="1076"/>
          <ac:picMkLst>
            <pc:docMk/>
            <pc:sldMk cId="1457725414" sldId="257"/>
            <ac:picMk id="10" creationId="{FAEFD9EE-1E63-1BA0-944F-FFDC638BB03C}"/>
          </ac:picMkLst>
        </pc:picChg>
        <pc:picChg chg="add mod">
          <ac:chgData name="Alžběta Dohnalová" userId="18ae2602-d94a-47fe-b2f5-a117184c2ae4" providerId="ADAL" clId="{4E148BF5-4A33-4FC5-B7CC-6687A26EA46A}" dt="2025-03-28T18:34:10.192" v="1087" actId="1076"/>
          <ac:picMkLst>
            <pc:docMk/>
            <pc:sldMk cId="1457725414" sldId="257"/>
            <ac:picMk id="2050" creationId="{8A891A39-7EED-3375-56A3-9F2DF65C6206}"/>
          </ac:picMkLst>
        </pc:picChg>
      </pc:sldChg>
      <pc:sldChg chg="addSp delSp modSp new mod">
        <pc:chgData name="Alžběta Dohnalová" userId="18ae2602-d94a-47fe-b2f5-a117184c2ae4" providerId="ADAL" clId="{4E148BF5-4A33-4FC5-B7CC-6687A26EA46A}" dt="2025-03-31T17:04:03.181" v="2653" actId="20577"/>
        <pc:sldMkLst>
          <pc:docMk/>
          <pc:sldMk cId="126234326" sldId="258"/>
        </pc:sldMkLst>
        <pc:spChg chg="mod">
          <ac:chgData name="Alžběta Dohnalová" userId="18ae2602-d94a-47fe-b2f5-a117184c2ae4" providerId="ADAL" clId="{4E148BF5-4A33-4FC5-B7CC-6687A26EA46A}" dt="2025-03-31T17:03:25.927" v="2605" actId="20577"/>
          <ac:spMkLst>
            <pc:docMk/>
            <pc:sldMk cId="126234326" sldId="258"/>
            <ac:spMk id="2" creationId="{E70C8C6F-50D4-D7F8-43D5-54C90CCFDBD3}"/>
          </ac:spMkLst>
        </pc:spChg>
        <pc:spChg chg="mod">
          <ac:chgData name="Alžběta Dohnalová" userId="18ae2602-d94a-47fe-b2f5-a117184c2ae4" providerId="ADAL" clId="{4E148BF5-4A33-4FC5-B7CC-6687A26EA46A}" dt="2025-03-31T17:04:03.181" v="2653" actId="20577"/>
          <ac:spMkLst>
            <pc:docMk/>
            <pc:sldMk cId="126234326" sldId="258"/>
            <ac:spMk id="3" creationId="{9D1CA7BE-24AE-C731-36CA-5BA6CFE36ACC}"/>
          </ac:spMkLst>
        </pc:spChg>
      </pc:sldChg>
      <pc:sldChg chg="addSp delSp modSp new mod ord">
        <pc:chgData name="Alžběta Dohnalová" userId="18ae2602-d94a-47fe-b2f5-a117184c2ae4" providerId="ADAL" clId="{4E148BF5-4A33-4FC5-B7CC-6687A26EA46A}" dt="2025-03-31T16:57:06.540" v="2570" actId="14100"/>
        <pc:sldMkLst>
          <pc:docMk/>
          <pc:sldMk cId="3785404153" sldId="259"/>
        </pc:sldMkLst>
        <pc:spChg chg="mod">
          <ac:chgData name="Alžběta Dohnalová" userId="18ae2602-d94a-47fe-b2f5-a117184c2ae4" providerId="ADAL" clId="{4E148BF5-4A33-4FC5-B7CC-6687A26EA46A}" dt="2025-03-28T18:47:09.596" v="1640" actId="790"/>
          <ac:spMkLst>
            <pc:docMk/>
            <pc:sldMk cId="3785404153" sldId="259"/>
            <ac:spMk id="2" creationId="{99B97A85-40DD-C5BD-1839-DF5191215A31}"/>
          </ac:spMkLst>
        </pc:spChg>
        <pc:spChg chg="add mod">
          <ac:chgData name="Alžběta Dohnalová" userId="18ae2602-d94a-47fe-b2f5-a117184c2ae4" providerId="ADAL" clId="{4E148BF5-4A33-4FC5-B7CC-6687A26EA46A}" dt="2025-03-28T18:47:09.596" v="1640" actId="790"/>
          <ac:spMkLst>
            <pc:docMk/>
            <pc:sldMk cId="3785404153" sldId="259"/>
            <ac:spMk id="6" creationId="{67E7E714-10E8-EBED-5C51-36FA56851797}"/>
          </ac:spMkLst>
        </pc:spChg>
        <pc:picChg chg="add mod">
          <ac:chgData name="Alžběta Dohnalová" userId="18ae2602-d94a-47fe-b2f5-a117184c2ae4" providerId="ADAL" clId="{4E148BF5-4A33-4FC5-B7CC-6687A26EA46A}" dt="2025-03-31T16:57:06.540" v="2570" actId="14100"/>
          <ac:picMkLst>
            <pc:docMk/>
            <pc:sldMk cId="3785404153" sldId="259"/>
            <ac:picMk id="8" creationId="{DA9F3F62-A9F3-EF68-9BD9-031553C98918}"/>
          </ac:picMkLst>
        </pc:picChg>
        <pc:picChg chg="add mod">
          <ac:chgData name="Alžběta Dohnalová" userId="18ae2602-d94a-47fe-b2f5-a117184c2ae4" providerId="ADAL" clId="{4E148BF5-4A33-4FC5-B7CC-6687A26EA46A}" dt="2025-03-28T18:37:19.507" v="1121" actId="1076"/>
          <ac:picMkLst>
            <pc:docMk/>
            <pc:sldMk cId="3785404153" sldId="259"/>
            <ac:picMk id="9" creationId="{24B00269-7234-BD0D-D26F-A6C4AF063886}"/>
          </ac:picMkLst>
        </pc:picChg>
        <pc:picChg chg="add mod">
          <ac:chgData name="Alžběta Dohnalová" userId="18ae2602-d94a-47fe-b2f5-a117184c2ae4" providerId="ADAL" clId="{4E148BF5-4A33-4FC5-B7CC-6687A26EA46A}" dt="2025-03-28T18:37:54.311" v="1127" actId="1076"/>
          <ac:picMkLst>
            <pc:docMk/>
            <pc:sldMk cId="3785404153" sldId="259"/>
            <ac:picMk id="10" creationId="{08E999AE-3A72-E356-DBE5-33228626D7BA}"/>
          </ac:picMkLst>
        </pc:picChg>
        <pc:picChg chg="add mod">
          <ac:chgData name="Alžběta Dohnalová" userId="18ae2602-d94a-47fe-b2f5-a117184c2ae4" providerId="ADAL" clId="{4E148BF5-4A33-4FC5-B7CC-6687A26EA46A}" dt="2025-03-28T18:39:15.665" v="1146" actId="1076"/>
          <ac:picMkLst>
            <pc:docMk/>
            <pc:sldMk cId="3785404153" sldId="259"/>
            <ac:picMk id="1028" creationId="{2A3CA9C4-52E8-1A3C-6784-017A985DFB2D}"/>
          </ac:picMkLst>
        </pc:picChg>
        <pc:picChg chg="add mod">
          <ac:chgData name="Alžběta Dohnalová" userId="18ae2602-d94a-47fe-b2f5-a117184c2ae4" providerId="ADAL" clId="{4E148BF5-4A33-4FC5-B7CC-6687A26EA46A}" dt="2025-03-28T18:39:00.538" v="1140" actId="1076"/>
          <ac:picMkLst>
            <pc:docMk/>
            <pc:sldMk cId="3785404153" sldId="259"/>
            <ac:picMk id="1030" creationId="{067077D9-CAB1-7A88-0307-8ADA750C2324}"/>
          </ac:picMkLst>
        </pc:picChg>
      </pc:sldChg>
      <pc:sldChg chg="modSp new mod">
        <pc:chgData name="Alžběta Dohnalová" userId="18ae2602-d94a-47fe-b2f5-a117184c2ae4" providerId="ADAL" clId="{4E148BF5-4A33-4FC5-B7CC-6687A26EA46A}" dt="2025-03-31T17:04:19.356" v="2666" actId="20577"/>
        <pc:sldMkLst>
          <pc:docMk/>
          <pc:sldMk cId="33264341" sldId="260"/>
        </pc:sldMkLst>
        <pc:spChg chg="mod">
          <ac:chgData name="Alžběta Dohnalová" userId="18ae2602-d94a-47fe-b2f5-a117184c2ae4" providerId="ADAL" clId="{4E148BF5-4A33-4FC5-B7CC-6687A26EA46A}" dt="2025-03-28T18:55:18.296" v="2133" actId="790"/>
          <ac:spMkLst>
            <pc:docMk/>
            <pc:sldMk cId="33264341" sldId="260"/>
            <ac:spMk id="2" creationId="{FBA7671B-3663-BF2D-18D6-90E464072FB6}"/>
          </ac:spMkLst>
        </pc:spChg>
        <pc:spChg chg="mod">
          <ac:chgData name="Alžběta Dohnalová" userId="18ae2602-d94a-47fe-b2f5-a117184c2ae4" providerId="ADAL" clId="{4E148BF5-4A33-4FC5-B7CC-6687A26EA46A}" dt="2025-03-31T17:04:19.356" v="2666" actId="20577"/>
          <ac:spMkLst>
            <pc:docMk/>
            <pc:sldMk cId="33264341" sldId="260"/>
            <ac:spMk id="3" creationId="{7825CE9C-9260-4EE9-1262-351EBBA13A20}"/>
          </ac:spMkLst>
        </pc:spChg>
      </pc:sldChg>
      <pc:sldChg chg="modSp new mod ord">
        <pc:chgData name="Alžběta Dohnalová" userId="18ae2602-d94a-47fe-b2f5-a117184c2ae4" providerId="ADAL" clId="{4E148BF5-4A33-4FC5-B7CC-6687A26EA46A}" dt="2025-03-31T17:10:45.807" v="2749" actId="1076"/>
        <pc:sldMkLst>
          <pc:docMk/>
          <pc:sldMk cId="1202117328" sldId="261"/>
        </pc:sldMkLst>
        <pc:spChg chg="mod">
          <ac:chgData name="Alžběta Dohnalová" userId="18ae2602-d94a-47fe-b2f5-a117184c2ae4" providerId="ADAL" clId="{4E148BF5-4A33-4FC5-B7CC-6687A26EA46A}" dt="2025-03-28T18:50:16.216" v="1776" actId="790"/>
          <ac:spMkLst>
            <pc:docMk/>
            <pc:sldMk cId="1202117328" sldId="261"/>
            <ac:spMk id="2" creationId="{49E3D8CD-FD93-14C4-4DDC-66078D2F37A6}"/>
          </ac:spMkLst>
        </pc:spChg>
        <pc:spChg chg="mod">
          <ac:chgData name="Alžběta Dohnalová" userId="18ae2602-d94a-47fe-b2f5-a117184c2ae4" providerId="ADAL" clId="{4E148BF5-4A33-4FC5-B7CC-6687A26EA46A}" dt="2025-03-31T17:10:42.190" v="2748" actId="12"/>
          <ac:spMkLst>
            <pc:docMk/>
            <pc:sldMk cId="1202117328" sldId="261"/>
            <ac:spMk id="3" creationId="{43B95DD5-F629-275F-B4D0-7D987009C59E}"/>
          </ac:spMkLst>
        </pc:spChg>
        <pc:picChg chg="mod">
          <ac:chgData name="Alžběta Dohnalová" userId="18ae2602-d94a-47fe-b2f5-a117184c2ae4" providerId="ADAL" clId="{4E148BF5-4A33-4FC5-B7CC-6687A26EA46A}" dt="2025-03-31T17:10:45.807" v="2749" actId="1076"/>
          <ac:picMkLst>
            <pc:docMk/>
            <pc:sldMk cId="1202117328" sldId="261"/>
            <ac:picMk id="8196" creationId="{106FCFE0-E23A-5B27-6A4D-0B4930BC84C6}"/>
          </ac:picMkLst>
        </pc:picChg>
      </pc:sldChg>
      <pc:sldChg chg="modSp new del mod">
        <pc:chgData name="Alžběta Dohnalová" userId="18ae2602-d94a-47fe-b2f5-a117184c2ae4" providerId="ADAL" clId="{4E148BF5-4A33-4FC5-B7CC-6687A26EA46A}" dt="2025-03-28T18:43:25.783" v="1372" actId="47"/>
        <pc:sldMkLst>
          <pc:docMk/>
          <pc:sldMk cId="442045548" sldId="262"/>
        </pc:sldMkLst>
      </pc:sldChg>
      <pc:sldChg chg="modSp new mod">
        <pc:chgData name="Alžběta Dohnalová" userId="18ae2602-d94a-47fe-b2f5-a117184c2ae4" providerId="ADAL" clId="{4E148BF5-4A33-4FC5-B7CC-6687A26EA46A}" dt="2025-03-31T17:09:51.064" v="2745" actId="790"/>
        <pc:sldMkLst>
          <pc:docMk/>
          <pc:sldMk cId="4234655136" sldId="262"/>
        </pc:sldMkLst>
        <pc:spChg chg="mod">
          <ac:chgData name="Alžběta Dohnalová" userId="18ae2602-d94a-47fe-b2f5-a117184c2ae4" providerId="ADAL" clId="{4E148BF5-4A33-4FC5-B7CC-6687A26EA46A}" dt="2025-03-31T17:09:51.064" v="2745" actId="790"/>
          <ac:spMkLst>
            <pc:docMk/>
            <pc:sldMk cId="4234655136" sldId="262"/>
            <ac:spMk id="2" creationId="{8272A84D-B6F9-2A24-5DA2-88852DA1E440}"/>
          </ac:spMkLst>
        </pc:spChg>
        <pc:spChg chg="mod">
          <ac:chgData name="Alžběta Dohnalová" userId="18ae2602-d94a-47fe-b2f5-a117184c2ae4" providerId="ADAL" clId="{4E148BF5-4A33-4FC5-B7CC-6687A26EA46A}" dt="2025-03-31T17:09:51.064" v="2745" actId="790"/>
          <ac:spMkLst>
            <pc:docMk/>
            <pc:sldMk cId="4234655136" sldId="262"/>
            <ac:spMk id="3" creationId="{43F59CF7-ED01-42F0-795D-243839366E5B}"/>
          </ac:spMkLst>
        </pc:spChg>
      </pc:sldChg>
      <pc:sldChg chg="new del">
        <pc:chgData name="Alžběta Dohnalová" userId="18ae2602-d94a-47fe-b2f5-a117184c2ae4" providerId="ADAL" clId="{4E148BF5-4A33-4FC5-B7CC-6687A26EA46A}" dt="2025-03-30T13:05:07.010" v="2221" actId="47"/>
        <pc:sldMkLst>
          <pc:docMk/>
          <pc:sldMk cId="1294385644" sldId="263"/>
        </pc:sldMkLst>
      </pc:sldChg>
      <pc:sldChg chg="modSp new mod">
        <pc:chgData name="Alžběta Dohnalová" userId="18ae2602-d94a-47fe-b2f5-a117184c2ae4" providerId="ADAL" clId="{4E148BF5-4A33-4FC5-B7CC-6687A26EA46A}" dt="2025-03-31T17:15:59.886" v="2756" actId="20577"/>
        <pc:sldMkLst>
          <pc:docMk/>
          <pc:sldMk cId="3907945814" sldId="264"/>
        </pc:sldMkLst>
        <pc:spChg chg="mod">
          <ac:chgData name="Alžběta Dohnalová" userId="18ae2602-d94a-47fe-b2f5-a117184c2ae4" providerId="ADAL" clId="{4E148BF5-4A33-4FC5-B7CC-6687A26EA46A}" dt="2025-03-31T17:15:18.958" v="2750" actId="790"/>
          <ac:spMkLst>
            <pc:docMk/>
            <pc:sldMk cId="3907945814" sldId="264"/>
            <ac:spMk id="2" creationId="{7EDA04B9-BF43-CEE4-73A5-E22B154E1EBA}"/>
          </ac:spMkLst>
        </pc:spChg>
        <pc:spChg chg="mod">
          <ac:chgData name="Alžběta Dohnalová" userId="18ae2602-d94a-47fe-b2f5-a117184c2ae4" providerId="ADAL" clId="{4E148BF5-4A33-4FC5-B7CC-6687A26EA46A}" dt="2025-03-31T17:15:59.886" v="2756" actId="20577"/>
          <ac:spMkLst>
            <pc:docMk/>
            <pc:sldMk cId="3907945814" sldId="264"/>
            <ac:spMk id="3" creationId="{B66BE62B-F5A5-5A3D-05BF-3A389AC6B284}"/>
          </ac:spMkLst>
        </pc:spChg>
      </pc:sldChg>
      <pc:sldChg chg="modSp mod">
        <pc:chgData name="Alžběta Dohnalová" userId="18ae2602-d94a-47fe-b2f5-a117184c2ae4" providerId="ADAL" clId="{4E148BF5-4A33-4FC5-B7CC-6687A26EA46A}" dt="2025-03-31T16:27:49.261" v="2228" actId="1076"/>
        <pc:sldMkLst>
          <pc:docMk/>
          <pc:sldMk cId="117064238" sldId="268"/>
        </pc:sldMkLst>
        <pc:spChg chg="mod">
          <ac:chgData name="Alžběta Dohnalová" userId="18ae2602-d94a-47fe-b2f5-a117184c2ae4" providerId="ADAL" clId="{4E148BF5-4A33-4FC5-B7CC-6687A26EA46A}" dt="2025-03-31T16:27:49.261" v="2228" actId="1076"/>
          <ac:spMkLst>
            <pc:docMk/>
            <pc:sldMk cId="117064238" sldId="268"/>
            <ac:spMk id="3" creationId="{D9B7D2BF-ABDF-A50D-23B2-B886255735F6}"/>
          </ac:spMkLst>
        </pc:spChg>
        <pc:picChg chg="mod">
          <ac:chgData name="Alžběta Dohnalová" userId="18ae2602-d94a-47fe-b2f5-a117184c2ae4" providerId="ADAL" clId="{4E148BF5-4A33-4FC5-B7CC-6687A26EA46A}" dt="2025-03-31T16:27:29.019" v="2227" actId="1076"/>
          <ac:picMkLst>
            <pc:docMk/>
            <pc:sldMk cId="117064238" sldId="268"/>
            <ac:picMk id="7170" creationId="{CB5E9855-CF0A-6FCE-6755-803A3621A794}"/>
          </ac:picMkLst>
        </pc:picChg>
      </pc:sldChg>
      <pc:sldChg chg="modSp mod">
        <pc:chgData name="Alžběta Dohnalová" userId="18ae2602-d94a-47fe-b2f5-a117184c2ae4" providerId="ADAL" clId="{4E148BF5-4A33-4FC5-B7CC-6687A26EA46A}" dt="2025-03-30T13:08:09.680" v="2222" actId="20577"/>
        <pc:sldMkLst>
          <pc:docMk/>
          <pc:sldMk cId="3518719878" sldId="269"/>
        </pc:sldMkLst>
        <pc:spChg chg="mod">
          <ac:chgData name="Alžběta Dohnalová" userId="18ae2602-d94a-47fe-b2f5-a117184c2ae4" providerId="ADAL" clId="{4E148BF5-4A33-4FC5-B7CC-6687A26EA46A}" dt="2025-03-30T13:08:09.680" v="2222" actId="20577"/>
          <ac:spMkLst>
            <pc:docMk/>
            <pc:sldMk cId="3518719878" sldId="269"/>
            <ac:spMk id="2" creationId="{31AA54AD-5EC0-A8EA-A74A-72AB59480824}"/>
          </ac:spMkLst>
        </pc:spChg>
      </pc:sldChg>
      <pc:sldChg chg="addSp delSp modSp new mod modClrScheme chgLayout">
        <pc:chgData name="Alžběta Dohnalová" userId="18ae2602-d94a-47fe-b2f5-a117184c2ae4" providerId="ADAL" clId="{4E148BF5-4A33-4FC5-B7CC-6687A26EA46A}" dt="2025-03-31T17:01:50.618" v="2589"/>
        <pc:sldMkLst>
          <pc:docMk/>
          <pc:sldMk cId="1911648228" sldId="270"/>
        </pc:sldMkLst>
        <pc:spChg chg="add mod ord">
          <ac:chgData name="Alžběta Dohnalová" userId="18ae2602-d94a-47fe-b2f5-a117184c2ae4" providerId="ADAL" clId="{4E148BF5-4A33-4FC5-B7CC-6687A26EA46A}" dt="2025-03-31T16:38:29.792" v="2565" actId="790"/>
          <ac:spMkLst>
            <pc:docMk/>
            <pc:sldMk cId="1911648228" sldId="270"/>
            <ac:spMk id="4" creationId="{DFBD3B23-270C-39C0-7FED-2D56E2D09BE3}"/>
          </ac:spMkLst>
        </pc:spChg>
        <pc:spChg chg="add mod ord">
          <ac:chgData name="Alžběta Dohnalová" userId="18ae2602-d94a-47fe-b2f5-a117184c2ae4" providerId="ADAL" clId="{4E148BF5-4A33-4FC5-B7CC-6687A26EA46A}" dt="2025-03-31T16:38:29.792" v="2565" actId="790"/>
          <ac:spMkLst>
            <pc:docMk/>
            <pc:sldMk cId="1911648228" sldId="270"/>
            <ac:spMk id="5" creationId="{7AEC8202-3C71-03DC-06F0-9C26654332F8}"/>
          </ac:spMkLst>
        </pc:spChg>
        <pc:picChg chg="add mod">
          <ac:chgData name="Alžběta Dohnalová" userId="18ae2602-d94a-47fe-b2f5-a117184c2ae4" providerId="ADAL" clId="{4E148BF5-4A33-4FC5-B7CC-6687A26EA46A}" dt="2025-03-31T16:59:05.159" v="2581"/>
          <ac:picMkLst>
            <pc:docMk/>
            <pc:sldMk cId="1911648228" sldId="270"/>
            <ac:picMk id="6" creationId="{157D8FC7-84A8-8D32-03FF-3681EF700B67}"/>
          </ac:picMkLst>
        </pc:picChg>
        <pc:picChg chg="add mod">
          <ac:chgData name="Alžběta Dohnalová" userId="18ae2602-d94a-47fe-b2f5-a117184c2ae4" providerId="ADAL" clId="{4E148BF5-4A33-4FC5-B7CC-6687A26EA46A}" dt="2025-03-31T16:59:14.267" v="2582"/>
          <ac:picMkLst>
            <pc:docMk/>
            <pc:sldMk cId="1911648228" sldId="270"/>
            <ac:picMk id="7" creationId="{30FA28CB-F693-0B75-0FC2-456FB107B95F}"/>
          </ac:picMkLst>
        </pc:picChg>
        <pc:picChg chg="add mod">
          <ac:chgData name="Alžběta Dohnalová" userId="18ae2602-d94a-47fe-b2f5-a117184c2ae4" providerId="ADAL" clId="{4E148BF5-4A33-4FC5-B7CC-6687A26EA46A}" dt="2025-03-31T16:59:24.056" v="2583"/>
          <ac:picMkLst>
            <pc:docMk/>
            <pc:sldMk cId="1911648228" sldId="270"/>
            <ac:picMk id="8" creationId="{66AF0BDD-0403-086F-60BA-412737B4D246}"/>
          </ac:picMkLst>
        </pc:picChg>
        <pc:picChg chg="add mod">
          <ac:chgData name="Alžběta Dohnalová" userId="18ae2602-d94a-47fe-b2f5-a117184c2ae4" providerId="ADAL" clId="{4E148BF5-4A33-4FC5-B7CC-6687A26EA46A}" dt="2025-03-31T16:59:33.057" v="2584"/>
          <ac:picMkLst>
            <pc:docMk/>
            <pc:sldMk cId="1911648228" sldId="270"/>
            <ac:picMk id="9" creationId="{2624EB93-1EFF-03D2-9DB6-A6957CAF9272}"/>
          </ac:picMkLst>
        </pc:picChg>
        <pc:picChg chg="add mod">
          <ac:chgData name="Alžběta Dohnalová" userId="18ae2602-d94a-47fe-b2f5-a117184c2ae4" providerId="ADAL" clId="{4E148BF5-4A33-4FC5-B7CC-6687A26EA46A}" dt="2025-03-31T16:59:49.989" v="2586"/>
          <ac:picMkLst>
            <pc:docMk/>
            <pc:sldMk cId="1911648228" sldId="270"/>
            <ac:picMk id="11" creationId="{055F6297-629B-1840-16C2-C831BA0A79F2}"/>
          </ac:picMkLst>
        </pc:picChg>
        <pc:picChg chg="add mod">
          <ac:chgData name="Alžběta Dohnalová" userId="18ae2602-d94a-47fe-b2f5-a117184c2ae4" providerId="ADAL" clId="{4E148BF5-4A33-4FC5-B7CC-6687A26EA46A}" dt="2025-03-31T17:01:50.618" v="2589"/>
          <ac:picMkLst>
            <pc:docMk/>
            <pc:sldMk cId="1911648228" sldId="270"/>
            <ac:picMk id="12" creationId="{0F6A37A8-334C-0424-F83F-285816E8813F}"/>
          </ac:picMkLst>
        </pc:picChg>
      </pc:sldChg>
    </pc:docChg>
  </pc:docChgLst>
  <pc:docChgLst>
    <pc:chgData name="Alžběta Dohnalová" userId="18ae2602-d94a-47fe-b2f5-a117184c2ae4" providerId="ADAL" clId="{0907A499-49CB-46C5-B149-BF52CEF82A97}"/>
    <pc:docChg chg="modSld sldOrd">
      <pc:chgData name="Alžběta Dohnalová" userId="18ae2602-d94a-47fe-b2f5-a117184c2ae4" providerId="ADAL" clId="{0907A499-49CB-46C5-B149-BF52CEF82A97}" dt="2025-04-09T14:45:47.312" v="1"/>
      <pc:docMkLst>
        <pc:docMk/>
      </pc:docMkLst>
      <pc:sldChg chg="ord">
        <pc:chgData name="Alžběta Dohnalová" userId="18ae2602-d94a-47fe-b2f5-a117184c2ae4" providerId="ADAL" clId="{0907A499-49CB-46C5-B149-BF52CEF82A97}" dt="2025-04-09T14:45:47.312" v="1"/>
        <pc:sldMkLst>
          <pc:docMk/>
          <pc:sldMk cId="126234326" sldId="25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30T10:38:41.59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904 1585 24575,'-4'1'0,"0"0"0,0 1 0,0-1 0,0 1 0,1 0 0,-1 0 0,1 0 0,-1 1 0,1-1 0,0 1 0,-4 4 0,-15 10 0,14-12 0,0-1 0,0 0 0,-1 0 0,1-1 0,-1 0 0,0 0 0,0-1 0,0-1 0,0 1 0,0-1 0,0-1 0,0 0 0,-1 0 0,1-1 0,0 0 0,0 0 0,0-1 0,0 0 0,1-1 0,-1 0 0,0 0 0,1-1 0,0 0 0,0 0 0,0-1 0,0 0 0,1-1 0,-9-8 0,1-1 0,-1 1 0,0 1 0,0 0 0,-1 1 0,-1 1 0,0 0 0,-1 2 0,0 0 0,0 1 0,-35-9 0,-42-16 0,64 21 0,-45-11 0,67 21 0,0-1 0,0 1 0,1-1 0,-1-1 0,1 0 0,0 0 0,0-1 0,0 0 0,0-1 0,1 0 0,0 0 0,0 0 0,-11-14 0,18 19 0,0 0 0,0 0 0,0 0 0,1 0 0,-1 0 0,0 0 0,1-1 0,-1 1 0,1 0 0,-1 0 0,1-1 0,0 1 0,0 0 0,-1-1 0,1 1 0,0-1 0,0 1 0,0 0 0,0-1 0,1 1 0,-1 0 0,0-1 0,1 1 0,-1 0 0,0-1 0,2-1 0,0 0 0,0 0 0,0 0 0,1 0 0,-1 1 0,1-1 0,0 0 0,0 1 0,-1 0 0,7-4 0,6-2 0,0 0 0,0 1 0,23-6 0,8 0 0,0 2 0,0 3 0,87-6 0,146 14 0,-124 3 0,29-3 0,-306 1 0,-141-3 0,243-1 0,0 0 0,0-2 0,0 0 0,-34-15 0,33 12 0,-1 0 0,0 1 0,-33-5 0,-157-18 0,201 28 0,0 1 0,0-2 0,0 0 0,0 0 0,0-1 0,1 0 0,-14-8 0,24 12 0,-1 0 0,1 0 0,0 0 0,0 0 0,-1 0 0,1 0 0,0 0 0,0-1 0,-1 1 0,1 0 0,0 0 0,0 0 0,0 0 0,-1 0 0,1 0 0,0-1 0,0 1 0,0 0 0,0 0 0,-1 0 0,1 0 0,0-1 0,0 1 0,0 0 0,0 0 0,0 0 0,0-1 0,-1 1 0,1 0 0,0 0 0,0-1 0,0 1 0,0 0 0,0 0 0,0-1 0,0 1 0,0 0 0,0 0 0,0-1 0,0 1 0,0 0 0,0 0 0,0 0 0,1-1 0,-1 1 0,0 0 0,0 0 0,0-1 0,0 1 0,0 0 0,0 0 0,1 0 0,-1-1 0,0 1 0,0 0 0,20-6 0,26 3 0,295 22 0,-320-17 0,390 6 0,-248-10 0,-75-1 0,138-23 0,-193 18 0,-1-1 0,58-24 0,-1 1 0,103-18 0,-12 4 0,-58 7 0,95-26 0,-167 56 0,1 2 0,0 2 0,0 3 0,81 6 0,-14-1 0,1528-3 0,-1621 2 0,0 0 0,-1 2 0,1 0 0,-1 2 0,29 11 0,-42-14 0,18 4 0,0-1 0,46 3 0,31 6 0,-102-14 0,-1-1 0,1 1 0,0 0 0,-1 0 0,1 1 0,-1-1 0,1 1 0,-1-1 0,0 1 0,0 0 0,0 0 0,0 1 0,0-1 0,0 1 0,-1-1 0,1 1 0,-1 0 0,1 0 0,-1 0 0,0 0 0,0 1 0,-1-1 0,1 0 0,-1 1 0,1-1 0,-1 1 0,0-1 0,-1 1 0,1 0 0,0 0 0,-1-1 0,0 1 0,0 0 0,0 0 0,-1-1 0,1 1 0,-1 0 0,0-1 0,0 1 0,0-1 0,0 1 0,0-1 0,-1 1 0,0-1 0,-3 5 0,-8 15 0,-2-1 0,-1 0 0,0-1 0,-2 0 0,0-2 0,-1 0 0,-1-1 0,-1-1 0,-1-1 0,-44 26 0,28-22 0,-1-1 0,0-2 0,-2-1 0,0-3 0,0-1 0,-47 7 0,-398 47-317,-38 6-36,-752 104 353,1139-160 223,1 6 1,-142 41-1,277-62-223,-15 3 0,0 0 0,1 2 0,-1 0 0,1 1 0,-17 10 0,13-7 0,-1 0 0,0-1 0,-23 7 0,26-11 0,1 1 0,0 1 0,0 0 0,1 1 0,0 0 0,-21 17 0,5-3 0,24-17 0,-1 0 0,1 1 0,0 0 0,1 0 0,-1 0 0,-7 10 0,14-15 0,-1 0 0,1 0 0,0 0 0,0 0 0,-1 0 0,1 0 0,0 0 0,0 0 0,0 0 0,0 0 0,0 0 0,0 0 0,0 0 0,0 0 0,1 0 0,-1-1 0,0 1 0,1 0 0,-1 0 0,0 0 0,1 0 0,-1 0 0,1 0 0,-1-1 0,1 1 0,0 0 0,-1 0 0,1-1 0,0 1 0,-1 0 0,1-1 0,0 1 0,0-1 0,0 1 0,0-1 0,0 1 0,1 0 0,43 18 0,-35-15 0,20 6 0,0 0 0,1-3 0,0 0 0,58 3 0,133-6 0,-139-5 0,2117-2 0,-2292 27 0,28-9 0,-194 39 0,140-33 0,42-6 0,-96 5 0,-649-16 0,433-7 0,287 3 0,2258 0-875,-2095 1 875,-12 0 0,1-1 0,-1-3 0,66-12 0,-114 15 2,0 0-1,0-1 1,-1 1 0,1 0 0,0-1-1,0 1 1,-1-1 0,1 1 0,0-1-1,-1 0 1,1 0 0,-1 0 0,1 0-1,-1 0 1,0 0 0,1 0 0,-1 0-1,0-1 1,0 1 0,0-1 0,2-2-1,-3 3 19,0 0 0,0 0-1,-1-1 1,1 1-1,0 0 1,0 0-1,-1-1 1,1 1 0,-1 0-1,0 0 1,1 0-1,-1 0 1,0 0 0,1 0-1,-1 0 1,0 0-1,0 0 1,0 0-1,0 0 1,0 1 0,0-1-1,-1-1 1,-9-5 57,0 0 0,0 1 1,0 0-1,-19-6 0,-5 3-77,-1 2 0,0 1 0,-1 1 0,1 3 0,-66 2 0,48 1 0,-1383 2 0,1493-2 0,-36 1 0,0-1 0,0-1 0,0 0 0,0-2 0,0 0 0,0-2 0,0 0 0,21-8 0,-40 12 0,0 0 0,0 0 0,-1-1 0,1 1 0,0 0 0,-1-1 0,1 1 0,0 0 0,-1-1 0,1 1 0,0-1 0,-1 1 0,1-1 0,-1 1 0,1-1 0,-1 0 0,1 1 0,-1-1 0,0 0 0,1 1 0,-1-1 0,0 0 0,1-1 0,-13-8 0,-42-3 0,35 9 0,-16-6 0,-192-62 0,75 32 0,152 40 0,-1 0 0,1 0 0,-1 0 0,1 1 0,-1-1 0,1-1 0,-1 1 0,1 0 0,-1 0 0,1 0 0,-1 0 0,1 0 0,-1 0 0,1 0 0,-1-1 0,1 1 0,0 0 0,-1 0 0,1-1 0,-1 1 0,1 0 0,0-1 0,-1 1 0,1 0 0,0-1 0,-1 1 0,1-1 0,0 1 0,0 0 0,-1-1 0,1 1 0,0-1 0,0 1 0,0-1 0,0 1 0,-1-1 0,1 1 0,0-1 0,21-5 0,40 2 0,124 3-12,324-18-823,-174-26 533,123-13-682,453 23-647,-343 22 1136,-546 13 725,-18 0-170,0 0 1,0 1 0,0-2 0,0 1 0,0 0 0,0-1-1,0 0 1,0 0 0,0 0 0,0 0 0,4-3 0,-8 4-36,0 0 0,0 0 0,0-1 0,0 1 0,0 0 0,0 0 0,0-1 0,0 1 0,0 0-1,0 0 1,0-1 0,0 1 0,0 0 0,0 0 0,-2-3 275,2 3-275,0 0 0,-1 0 0,1 0 0,0 0 0,0-1 0,0 1 0,-1 0 0,1 0 0,0 0 0,0 0 0,-1 0 0,1 0 0,0 0 0,0 0 0,-1 0 0,1 0 0,0 0 0,0 0 0,-1 0 0,1 0 0,-17-4 559,-58-5 165,-89 1 0,59 4-731,-1150-12-2813,915 17 2108,-672 13-1551,-234-1 2604,1587-11 4870,200-3-5501,-52 0-24,-339-1 289,0-7 0,-1-6 0,190-45 0,-329 58 0,0 0 0,-1-1 0,1 0 0,-1 0 0,0-1 0,0 0 0,14-9 0,-23 13 0,1 0 0,-1-1 0,1 1 0,-1 0 0,0 0 0,1-1 0,-1 1 0,0 0 0,1-1 0,-1 1 0,0 0 0,0-1 0,1 1 0,-1 0 0,0-1-1,0 1 1,0-1 0,0 1 0,1 0 0,-1-1 0,0 1 0,0-1 0,0 1 0,0-1 0,0 1 0,0 0 0,0-1 0,0 1 0,0-1 0,0 1 0,0-1 0,0 1 0,-1 0-1,1-1 1,0 0 0,-16-8 140,-24 2 282,-389 1-313,242 10-106,-68-5-430,-537 26 297,937-38 687,-16-6-557,163-1 0,131 21 0,-183 2 0,-211-3 0,200-9 0,-201 6 0,0-2 0,-1-1 0,1-1 0,-1-1 0,-1-2 0,30-14 0,152-74 0,-184 87 0,0 0 0,1 2 0,0 1 0,30-6 0,108-12 0,-83 15 0,-11 3 0,79 2 0,26-3 0,-170 9 0,-1-1 0,1 1 0,-1-1 0,0 1 0,0-1 0,1 0 0,-1-1 0,0 1 0,0 0 0,3-3 0,-6 4 0,1 0 0,-1 0 0,0-1 0,0 1 0,0 0 0,1 0 0,-1-1 0,0 1 0,0 0 0,0 0 0,0-1 0,0 1 0,0 0 0,0 0 0,1-1 0,-1 1 0,0 0 0,0-1 0,0 1 0,0 0 0,0 0 0,0-1 0,0 1 0,0 0 0,-1 0 0,1-1 0,0 1 0,0 0 0,0-1 0,0 1 0,0 0 0,0 0 0,0-1 0,-1 1 0,1 0 0,0-1 0,-20-10 0,-16-3 0,-1 3 0,0 1 0,-1 1 0,-73-6 0,-160 9 0,190 7 0,23-1-226,-410 5-388,-1 38-374,-339 116 388,327-58 261,373-80 478,212-18 2428,867-4-3214,50-2 301,-886-2 346,-1-7 0,259-55 0,-370 61 0,-13 5 0,0-1 0,0 0 0,0-1 0,0 0 0,-1-1 0,1 0 0,-1 0 0,0-1 0,0 0 0,10-8 0,-19 12 9,0 1 0,0-1 0,1 0 0,-1 1 1,0-1-1,0 1 0,0-1 0,0 0 0,0 1 0,0-1 1,0 1-1,0-1 0,0 0 0,0 1 0,0-1 1,0 0-1,0 1 0,-1-1 0,1 1 0,0-1 1,0 1-1,-1-1 0,1 1 0,0-1 0,-1 1 0,1-1 1,0 1-1,-1-1 0,1 1 0,-1-1 0,1 1 1,-1 0-1,1-1 0,-1 1 0,1 0 0,-1-1 1,0 1-1,1 0 0,-1 0 0,1-1 0,-1 1 0,1 0 1,-1 0-1,-1 0 0,-31-12 662,30 12-713,-61-16 57,0 2 1,-130-8-1,-134 16-351,212 6-180,-1608 2 516,1874-4 227,0-7 1,179-35-1,711-137-2449,-331 40 1878,-667 132 353,-26 7 5,0-1 1,0-1-1,0 0 0,-1-1 0,0-1 1,0 0-1,18-11 0,-32 16 3,-1 1 0,1-1 0,0 0-1,-1 1 1,1-1 0,-1 1 0,1-1 0,-1 0 0,1 1-1,-1-1 1,1 0 0,-1 0 0,0 1 0,1-1 0,-1 0-1,0 0 1,0 0 0,0 0 0,1 1 0,-1-1-1,0 0 1,0 0 0,0 0 0,0 0 0,-1 1 0,1-1-1,0 0 1,0 0 0,0 0 0,-1 1 0,1-1 0,0 0-1,-1 0 1,1 1 0,-1-1 0,1 0 0,-1 0-1,1 1 1,-1-1 0,1 1 0,-1-1 0,1 1 0,-1-1-1,0 1 1,0-1 0,-1 0 0,-35-22 725,19 15-561,-1 2-1,0 0 1,0 1-1,-1 0 1,-33-2-1,-103 2-271,113 5 145,-440 3-54,-195-3 0,660 0 0,13 1 0,0-1 0,-1 0 0,1 0 0,0-1 0,0 0 0,0 1 0,0-1 0,0-1 0,0 1 0,-6-4 0,11 5 0,0-1 0,-1 1 0,1 0 0,0-1 0,0 1 0,0-1 0,0 1 0,0-1 0,0 1 0,0-1 0,0 1 0,0-1 0,0 1 0,1-1 0,-1 1 0,0-1 0,0 1 0,0-1 0,1 1 0,-1 0 0,0-1 0,0 1 0,1-1 0,-1 1 0,0 0 0,1-1 0,-1 1 0,0 0 0,1-1 0,-1 1 0,1 0 0,-1 0 0,0-1 0,1 1 0,0 0 0,18-13 0,-19 12 0,38-20 0,2 1 0,0 2 0,0 1 0,2 3 0,66-15 0,-17 16 0,0 4 0,1 4 0,102 8 0,-73-1 0,9 0 0,244-5 0,-342 1 0,56-12 0,-77 12 0,1-1 0,-1-1 0,0 0 0,-1 0 0,1-1 0,-1-1 0,0 1 0,12-10 0,-19 13 0,-1 0 0,0 0 0,0 0 0,0 0 0,0 0 0,0-1 0,-1 1 0,1 0 0,-1-1 0,1 1 0,-1-1 0,0 0 0,0 1 0,0-1 0,0 0 0,-1 0 0,1 1 0,-1-1 0,0 0 0,1 0 0,-1 0 0,0 0 0,-1 0 0,1 1 0,-1-1 0,1 0 0,-1 0 0,-2-5 0,-3-5 0,0 0 0,-1 1 0,-1-1 0,-17-20 0,17 24 0,1-1 0,0-1 0,0 1 0,-6-15 0,0-24 0,11 40 0,0 0 0,-1 0 0,1 1 0,-2-1 0,-7-14 0,9 20 0,0 0 0,-1 0 0,0 0 0,1 0 0,-1 0 0,0 1 0,0 0 0,-1-1 0,1 1 0,0 0 0,-1 1 0,1-1 0,-1 1 0,0-1 0,1 1 0,-1 0 0,-7-1 0,-39-2 0,0 1 0,0 3 0,-1 2 0,-71 12 0,111-13 0,-230 40 0,138-21 0,-130 9 0,90-16 0,-49 1 0,-575 43 0,-13 14 0,537-47 0,58-3 0,138-17 0,0-2 0,1-2 0,-1-2 0,0-2 0,1-2 0,-48-13 0,86 15 0,-1 0 0,1 0 0,0-1 0,0 1 0,0-2 0,1 1 0,0-1 0,0-1 0,0 1 0,1-1 0,-8-11 0,6 8 0,-1 0 0,0 1 0,-1 0 0,-21-15 0,13 13 0,10 8 0,0-2 0,0 1 0,1-1 0,-1 0 0,-8-9 0,15 13 0,0 0 0,1 0 0,-1 1 0,0-1 0,1 0 0,-1 0 0,1 0 0,-1 0 0,1 0 0,-1 0 0,1-1 0,0 1 0,-1 0 0,1 0 0,0 0 0,0 0 0,0 0 0,0 0 0,0-2 0,1 1 0,-1 0 0,1 1 0,0-1 0,0 1 0,0-1 0,0 1 0,0-1 0,0 1 0,0 0 0,1-1 0,-1 1 0,0 0 0,1 0 0,-1 0 0,1 0 0,2-1 0,16-8 0,0 1 0,1 1 0,39-10 0,-32 10 0,13 0 0,1 1 0,1 2 0,-1 2 0,1 2 0,57 6 0,9-2 0,97-16 0,7 0 0,1393 14 0,-1593 0 0,0 1 0,-1 0 0,1 1 0,-1 0 0,0 1 0,15 7 0,32 9 0,106 20 0,-159-37-151,0-1-1,-1 1 0,1 0 0,-1 0 1,0 0-1,0 1 0,0 0 1,8 8-1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C35BC7-630D-67CB-CE4C-04C3B8F07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1EE883-B709-3B49-D83F-218DE1CDB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AB711D-4BB3-29BF-2278-9EA42FA2E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EC03FB-CE29-5764-D8D3-091648E26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58F2E4-56D1-93BB-FBED-2549618F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860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1937E-D484-AE96-727D-2D2EF628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640DFC-8BC2-98FD-9EB6-972D98507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BC7194-F8A8-27E0-79EE-E1288C12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7630F1-2E47-0AD9-EC2B-8771DFC64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2FE78D-3E3B-6225-2AEC-347C53306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19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17646CB-2E31-3B3F-1B82-8568B41B9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7F27B9-67B8-ABAD-9DD0-93F2F9A65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C4EA120-9CC4-C7C2-A0B9-526D065F1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EDD85-79E5-AC3F-E57D-F746978C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1E69B9-A99E-8FA4-99C3-69C036A6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18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D112EB-94EE-609C-3429-FAB80F45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3AE1C5-65F1-E45C-C645-B01591A17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AF0CB3-BDD0-6F1A-3C7B-D1F2C00E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2CDFB9-2F51-D2E3-92ED-33D31E48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71933B-47F8-76F5-D8AC-5319C29E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59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6D3E6-A8E6-8280-50DA-59052CEB4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83E7D6-C057-E921-E2F0-D483D1441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8A3C6B-DCB0-18AE-FC85-1EF3BA22A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9580E7-725A-46C1-4543-99D98D3D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CA016F-7D6D-0253-7636-13D075FB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318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7D08D6-283C-BC8D-8FD8-6CF2D040D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BFF640-5F38-880C-FCEE-6AEC9EB7F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B43FAC-858B-F776-9BD7-B2274119A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B974E5-7236-E833-B08F-ABB71817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BA85D8-846D-4A53-5DCC-FFD2C369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18DCF9-9E98-8F67-BF1A-FEAA4A6DF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77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650FA-66A5-7A82-B381-87C7ACC5B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D7C216-6AA9-FC36-6DDC-E1ADDC721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57CF21-F961-7988-62EF-7450ED0D8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1315F85-E4C6-76F6-B809-4A2DB5669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0330519-5FF7-D33A-BABD-C606EE475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853434E-9745-4422-4BD3-94B4F034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52DEF47-75B6-02B6-7ECA-45BAD633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1761A1-38E6-8C3B-744C-F9AD126E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30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CCC11-EFE3-54F5-FF77-45640CD52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1A3AC9-21A3-978C-87BF-256267AC2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086703-6D0D-FE50-0142-0ED63A91C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0C80C8-9121-056C-B20A-12D00FF21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7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DF7877A-F89F-B035-51BA-A719FD86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FA5F02-C9A1-EE56-B37E-EA41D530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BB651E-4E58-C51C-7EA3-4EDED7E0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263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04B041-7CB5-22B2-25A3-616F74EA5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0ACC6B-1117-F88E-DE58-DB19D3852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7502D2A-CA48-0F51-B8FC-34944E198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A26169-9601-8425-585B-F586011CE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CC1942-43DF-5F65-6DC2-DD7B3A0D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D502C9-DE6F-298C-5E08-1E63C525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87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1E812-EF8F-F69A-1F36-D989B1BEA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3B29235-0C3E-8DB3-1B94-4339AF8CB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A60201-021B-DD51-3225-153CD931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0A5CBD-E257-C223-83FC-BDBC9584F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3ED671-2045-6E14-DDCC-A2DAECD76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3BA9CE-AE90-D918-6891-3F12888F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06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1C44457-EE44-D46F-B555-B0325A7B8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CCB360-F2ED-4624-5D14-AFEB62D6C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467CC-2F74-ADB0-2D3A-169EA3292B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17BC89-BB05-4ADA-994E-DA15425D2516}" type="datetimeFigureOut">
              <a:rPr lang="cs-CZ" smtClean="0"/>
              <a:t>29.04.2025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809018-CEDE-5BDF-4E73-6D8AB6105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AFEBD0-F71F-E6CB-EEF3-98F7226D4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AC303B-DA9F-4539-9222-FEB7A1A138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32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8EB38-49B8-47DE-EAA6-DF8C10C08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noProof="0"/>
              <a:t>Unsere Erasmus+ Erfahrungen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5D88B1B-4EAC-5690-B956-5D80A0D20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noProof="0"/>
              <a:t>Alžběta Dohnalová, </a:t>
            </a:r>
            <a:r>
              <a:rPr lang="de-DE" noProof="0" err="1"/>
              <a:t>Kristýna</a:t>
            </a:r>
            <a:r>
              <a:rPr lang="de-DE" noProof="0"/>
              <a:t> </a:t>
            </a:r>
            <a:r>
              <a:rPr lang="de-DE" noProof="0" err="1"/>
              <a:t>Šeděnková</a:t>
            </a:r>
            <a:endParaRPr lang="de-DE" noProof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34E0A4-35D9-5DE7-0D7F-6FC1E279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30" y="114707"/>
            <a:ext cx="2751373" cy="39298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5EE79A-066B-B9FF-4B8A-A92D15C4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713" y="3509963"/>
            <a:ext cx="2310581" cy="32702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6CF6677-A8EB-E5A9-5E1D-62A0A55D7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13" y="4655977"/>
            <a:ext cx="2565917" cy="15395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526AED-F54B-4EB6-5773-1974A548D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667">
                        <a14:foregroundMark x1="90667" y1="39111" x2="90667" y2="39111"/>
                        <a14:foregroundMark x1="89500" y1="38000" x2="89500" y2="38000"/>
                        <a14:foregroundMark x1="84333" y1="71556" x2="84333" y2="71556"/>
                        <a14:foregroundMark x1="82250" y1="41444" x2="83583" y2="44778"/>
                        <a14:foregroundMark x1="85167" y1="49778" x2="85167" y2="49778"/>
                        <a14:backgroundMark x1="29167" y1="75111" x2="37000" y2="79667"/>
                        <a14:backgroundMark x1="58250" y1="77667" x2="62167" y2="79111"/>
                        <a14:backgroundMark x1="86000" y1="75444" x2="89583" y2="73000"/>
                        <a14:backgroundMark x1="83583" y1="77889" x2="85833" y2="77111"/>
                        <a14:backgroundMark x1="84417" y1="76889" x2="82167" y2="7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8245" y="1375271"/>
            <a:ext cx="2959510" cy="221963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5EA2F6-570C-EFB0-5F91-C6A874967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0189" y="4452530"/>
            <a:ext cx="3421626" cy="240369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7E008CF-8D8C-45BE-9BB2-AAD1D0FCCF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37" y="63057"/>
            <a:ext cx="6806184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AA54AD-5EC0-A8EA-A74A-72AB59480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… </a:t>
            </a:r>
            <a:r>
              <a:rPr lang="cs-CZ" err="1"/>
              <a:t>und</a:t>
            </a:r>
            <a:r>
              <a:rPr lang="cs-CZ"/>
              <a:t> Goethe-</a:t>
            </a:r>
            <a:r>
              <a:rPr lang="cs-CZ" err="1"/>
              <a:t>Haus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52B241-4B95-C867-0E87-2CA58D244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9981AE3-5961-4456-BD59-9A278E43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345" y="240671"/>
            <a:ext cx="2252819" cy="30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52711C3B-473E-034C-6703-1FF55D3ED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023" y="2562891"/>
            <a:ext cx="2653794" cy="35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B274C5BE-5787-8340-1C60-98BE1A408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554" y="365125"/>
            <a:ext cx="2372574" cy="316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3FF38D3E-71D8-13E4-0027-047EDAB33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85" y="3733800"/>
            <a:ext cx="3844705" cy="288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6CB13680-D49B-EE87-75DF-D39BF060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66" y="1669823"/>
            <a:ext cx="29146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19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AF1720-5076-0181-DF2A-5D51074E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3" y="365125"/>
            <a:ext cx="11008567" cy="1325563"/>
          </a:xfrm>
        </p:spPr>
        <p:txBody>
          <a:bodyPr/>
          <a:lstStyle/>
          <a:p>
            <a:r>
              <a:rPr lang="cs-CZ" dirty="0" err="1"/>
              <a:t>Fulda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73D888-14A8-B978-7E6E-6C003AF5A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8298C96-0F4B-2896-AE18-8B1EEBB9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62" y="3996647"/>
            <a:ext cx="3665164" cy="27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9145F14-7F51-2BE2-004B-8914E17C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61" y="3996647"/>
            <a:ext cx="2061654" cy="27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63BCFECD-2691-6A81-1B7D-23A132974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38" y="107386"/>
            <a:ext cx="2815742" cy="37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6570DEED-7738-D07E-72E0-79F6DF6ED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426" y="107387"/>
            <a:ext cx="5005763" cy="37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8B252B18-9DB4-F8A1-9A97-77D1388E3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 t="18019" r="19981" b="27406"/>
          <a:stretch/>
        </p:blipFill>
        <p:spPr bwMode="auto">
          <a:xfrm>
            <a:off x="2174161" y="1321806"/>
            <a:ext cx="1748032" cy="25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883A144C-AA7C-0FBB-67B9-508DEE61A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025" y="3996647"/>
            <a:ext cx="3665164" cy="27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12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08D44-6890-FD89-B695-F870AD09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Fulda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B7D2BF-ABDF-A50D-23B2-B88625573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241" y="3258336"/>
            <a:ext cx="884222" cy="7152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4800" b="1"/>
              <a:t>X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B5E9855-CF0A-6FCE-6755-803A3621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63" y="2315267"/>
            <a:ext cx="5570144" cy="41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 Dětmarovicích musela radnice kvůli plesu přestěhovat... | Ostrava">
            <a:extLst>
              <a:ext uri="{FF2B5EF4-FFF2-40B4-BE49-F238E27FC236}">
                <a16:creationId xmlns:a16="http://schemas.microsoft.com/office/drawing/2014/main" id="{4B7D0543-68DE-B2D8-6DCD-6E262BFB5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3" y="1502639"/>
            <a:ext cx="5527496" cy="36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172AF-F2CE-45EF-F26F-C63A964C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Darmstadt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FEEA41-97E1-384A-BAFB-A1903E1D2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0ACF6AE-281F-8E6E-7DB0-65042CA74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609" y="363922"/>
            <a:ext cx="2979162" cy="297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534A178-EAEE-09B9-3680-44B8F5CF7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5" y="1864794"/>
            <a:ext cx="3471061" cy="462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A5568AF-DABA-94EA-850E-8FF19A697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93" y="3514916"/>
            <a:ext cx="2233470" cy="29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FADB6E73-66BD-5ED0-34E6-D48FB2E2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50" y="3514915"/>
            <a:ext cx="2233470" cy="297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D1AAC5DD-E269-AADD-7673-57BD6E14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50" y="363922"/>
            <a:ext cx="2234372" cy="297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84B498E3-7937-72E9-03B7-03F9AF18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93" y="365125"/>
            <a:ext cx="2233470" cy="29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3A756E8-C041-18E2-F8EE-85FAA8A9FD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358" t="36551" r="8721"/>
          <a:stretch/>
        </p:blipFill>
        <p:spPr>
          <a:xfrm>
            <a:off x="8841476" y="3514915"/>
            <a:ext cx="2989295" cy="297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83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A04B9-BF43-CEE4-73A5-E22B154E1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608" y="365125"/>
            <a:ext cx="10010192" cy="1325563"/>
          </a:xfrm>
        </p:spPr>
        <p:txBody>
          <a:bodyPr/>
          <a:lstStyle/>
          <a:p>
            <a:r>
              <a:rPr lang="de-DE" noProof="0" dirty="0"/>
              <a:t>Was haben wir gelernt?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6BE62B-F5A5-5A3D-05BF-3A389AC6B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45" y="1825625"/>
            <a:ext cx="10515600" cy="4435216"/>
          </a:xfrm>
        </p:spPr>
        <p:txBody>
          <a:bodyPr/>
          <a:lstStyle/>
          <a:p>
            <a:r>
              <a:rPr lang="de-DE" noProof="0" dirty="0"/>
              <a:t>Wir haben unsere Deutschkenntnisse verbessert.</a:t>
            </a:r>
          </a:p>
          <a:p>
            <a:r>
              <a:rPr lang="de-DE" noProof="0" dirty="0"/>
              <a:t>Wir haben viel über die </a:t>
            </a:r>
            <a:r>
              <a:rPr lang="de-DE" dirty="0"/>
              <a:t>deutsche </a:t>
            </a:r>
            <a:r>
              <a:rPr lang="de-DE" noProof="0" dirty="0"/>
              <a:t>Kultur gelernt.</a:t>
            </a:r>
          </a:p>
          <a:p>
            <a:r>
              <a:rPr lang="de-DE" dirty="0"/>
              <a:t>Wir haben ein anderes Schulsystem kennengelernt.</a:t>
            </a:r>
            <a:endParaRPr lang="de-DE" noProof="0" dirty="0"/>
          </a:p>
          <a:p>
            <a:pPr marL="0" indent="0">
              <a:buNone/>
            </a:pPr>
            <a:endParaRPr lang="de-DE" noProof="0" dirty="0"/>
          </a:p>
          <a:p>
            <a:pPr algn="just">
              <a:lnSpc>
                <a:spcPct val="100000"/>
              </a:lnSpc>
            </a:pPr>
            <a:r>
              <a:rPr lang="de-DE" noProof="0" dirty="0"/>
              <a:t>Wir </a:t>
            </a:r>
            <a:r>
              <a:rPr lang="de-DE" dirty="0"/>
              <a:t>sind </a:t>
            </a:r>
            <a:r>
              <a:rPr lang="de-DE" noProof="0" dirty="0"/>
              <a:t>selbstständiger geworden, weil wir viele Dinge alleine machen mussten</a:t>
            </a:r>
            <a:r>
              <a:rPr lang="de-DE" dirty="0"/>
              <a:t> – zum Beispiel Fahrkarten kaufen, Essen im Restaurant bestellen oder nach dem Weg fragen. </a:t>
            </a:r>
            <a:endParaRPr lang="de-DE" noProof="0" dirty="0"/>
          </a:p>
          <a:p>
            <a:pPr marL="0" indent="0">
              <a:buNone/>
            </a:pP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07945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FBD3B23-270C-39C0-7FED-2D56E2D09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Vielen</a:t>
            </a:r>
            <a:r>
              <a:rPr lang="cs-CZ" dirty="0"/>
              <a:t> </a:t>
            </a:r>
            <a:r>
              <a:rPr lang="cs-CZ" dirty="0" err="1"/>
              <a:t>Dank</a:t>
            </a:r>
            <a:r>
              <a:rPr lang="de-DE" noProof="0" dirty="0"/>
              <a:t> für </a:t>
            </a:r>
            <a:r>
              <a:rPr lang="cs-CZ" dirty="0" err="1"/>
              <a:t>eure</a:t>
            </a:r>
            <a:r>
              <a:rPr lang="de-DE" noProof="0"/>
              <a:t> Aufmerksamkeit</a:t>
            </a:r>
            <a:endParaRPr lang="de-DE" noProof="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AEC8202-3C71-03DC-06F0-9C2665433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noProof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7D8FC7-84A8-8D32-03FF-3681EF70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1985"/>
            <a:ext cx="2460025" cy="14760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0FA28CB-F693-0B75-0FC2-456FB107B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8" y="184922"/>
            <a:ext cx="2392380" cy="341711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6AF0BDD-0403-086F-60BA-412737B4D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943" y="4454308"/>
            <a:ext cx="3421626" cy="24036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55F6297-629B-1840-16C2-C831BA0A7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1419" y="3587771"/>
            <a:ext cx="2310581" cy="32702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F6A37A8-334C-0424-F83F-285816E88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667">
                        <a14:foregroundMark x1="90667" y1="39111" x2="90667" y2="39111"/>
                        <a14:foregroundMark x1="89500" y1="38000" x2="89500" y2="38000"/>
                        <a14:foregroundMark x1="84333" y1="71556" x2="84333" y2="71556"/>
                        <a14:foregroundMark x1="82250" y1="41444" x2="83583" y2="44778"/>
                        <a14:foregroundMark x1="85167" y1="49778" x2="85167" y2="49778"/>
                        <a14:backgroundMark x1="29167" y1="75111" x2="37000" y2="79667"/>
                        <a14:backgroundMark x1="58250" y1="77667" x2="62167" y2="79111"/>
                        <a14:backgroundMark x1="86000" y1="75444" x2="89583" y2="73000"/>
                        <a14:backgroundMark x1="83583" y1="77889" x2="85833" y2="77111"/>
                        <a14:backgroundMark x1="84417" y1="76889" x2="82167" y2="7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8245" y="1375271"/>
            <a:ext cx="2959510" cy="22196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615F151-FAC6-4572-87BC-A939C5A158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06" y="364118"/>
            <a:ext cx="6806184" cy="8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4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C8C6F-50D4-D7F8-43D5-54C90CCF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836" y="378408"/>
            <a:ext cx="8274698" cy="605258"/>
          </a:xfrm>
        </p:spPr>
        <p:txBody>
          <a:bodyPr>
            <a:normAutofit fontScale="90000"/>
          </a:bodyPr>
          <a:lstStyle/>
          <a:p>
            <a:r>
              <a:rPr lang="de-DE" dirty="0"/>
              <a:t>Was haben wir gemacht?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1CA7BE-24AE-C731-36CA-5BA6CFE36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22" y="1222310"/>
            <a:ext cx="10859278" cy="49546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Wir haben am ERASMUS+-Aufenthalt in Deutschland teilgenommen und zwei Wochen in Maintal bei Frankfurt am Main verbracht. </a:t>
            </a:r>
          </a:p>
          <a:p>
            <a:pPr marL="0" indent="0">
              <a:buNone/>
            </a:pPr>
            <a:endParaRPr lang="de-DE" noProof="0" dirty="0"/>
          </a:p>
          <a:p>
            <a:pPr>
              <a:lnSpc>
                <a:spcPct val="100000"/>
              </a:lnSpc>
            </a:pPr>
            <a:r>
              <a:rPr lang="de-DE" noProof="0" dirty="0"/>
              <a:t>Wir </a:t>
            </a:r>
            <a:r>
              <a:rPr lang="de-DE" dirty="0"/>
              <a:t>haben das</a:t>
            </a:r>
            <a:r>
              <a:rPr lang="de-DE" noProof="0" dirty="0"/>
              <a:t> Albert-Einstein-Gymnasium in Maintal </a:t>
            </a:r>
            <a:r>
              <a:rPr lang="de-DE" dirty="0"/>
              <a:t>besucht und am Unterricht teilgenommen. </a:t>
            </a:r>
          </a:p>
          <a:p>
            <a:endParaRPr lang="de-DE" noProof="0" dirty="0"/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de-DE" noProof="0" dirty="0"/>
              <a:t>Wir haben auch Aus</a:t>
            </a:r>
            <a:r>
              <a:rPr lang="de-DE" b="0" i="0" noProof="0" dirty="0">
                <a:effectLst/>
              </a:rPr>
              <a:t>flüge gemacht und </a:t>
            </a: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de-DE" dirty="0"/>
              <a:t>   einige Städte in der Umgebung besucht.</a:t>
            </a:r>
            <a:endParaRPr lang="de-DE" noProof="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92F617-385E-3E9A-CBBD-ADA9B434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873" y="3306293"/>
            <a:ext cx="4735609" cy="35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3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A7671B-3663-BF2D-18D6-90E46407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241" y="626383"/>
            <a:ext cx="8517294" cy="782539"/>
          </a:xfrm>
        </p:spPr>
        <p:txBody>
          <a:bodyPr/>
          <a:lstStyle/>
          <a:p>
            <a:r>
              <a:rPr lang="de-DE" noProof="0" dirty="0"/>
              <a:t>Albert-Einstein-Gymnasium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25CE9C-9260-4EE9-1262-351EBBA13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17" y="1810138"/>
            <a:ext cx="6232848" cy="4562669"/>
          </a:xfrm>
        </p:spPr>
        <p:txBody>
          <a:bodyPr>
            <a:normAutofit/>
          </a:bodyPr>
          <a:lstStyle/>
          <a:p>
            <a:pPr algn="just"/>
            <a:r>
              <a:rPr lang="de-DE" sz="2600" dirty="0"/>
              <a:t>In Deutschland gibt es am Gymnasium nicht 8 Klassen wie bei uns, sondern 12. Die Schüler machen das Abitur, wenn sie fast 20 Jahre alt sind.</a:t>
            </a:r>
            <a:endParaRPr lang="de-DE" sz="2600" noProof="0" dirty="0"/>
          </a:p>
          <a:p>
            <a:pPr algn="just"/>
            <a:r>
              <a:rPr lang="de-DE" sz="2600" dirty="0"/>
              <a:t>Während der zwei Wochen, die wir dort verbracht haben,</a:t>
            </a:r>
            <a:r>
              <a:rPr lang="de-DE" sz="2600" noProof="0" dirty="0"/>
              <a:t> konnten wir unsere Schulfächer selbst auswählen. </a:t>
            </a:r>
          </a:p>
          <a:p>
            <a:pPr algn="just"/>
            <a:r>
              <a:rPr lang="de-DE" sz="2600" noProof="0" dirty="0"/>
              <a:t>Am häufigsten hatten wir Deutsch, Ethik, Geschichte, Politik und Wirtschaft und Mathe.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E5C2DD9-C0D1-FBF0-F7F1-BD5C804A92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t="29440" r="20175" b="48646"/>
          <a:stretch/>
        </p:blipFill>
        <p:spPr bwMode="auto">
          <a:xfrm>
            <a:off x="6991336" y="1810138"/>
            <a:ext cx="5016609" cy="349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BE1DC9-7CA5-7E1A-CED3-616B6466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751B9D-7AF5-8E46-3719-FDD9D24E4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0C2352D-CD77-D835-89F3-7F89506F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37" y="1690688"/>
            <a:ext cx="3600449" cy="48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B3B61F-D59A-57AC-9916-DBBC53F1D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819" y="286827"/>
            <a:ext cx="3417584" cy="455677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026D09-89F3-6F8A-F062-E37B72FAD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37" y="1351143"/>
            <a:ext cx="3975226" cy="530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5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ADF267-54B1-5D31-E477-D7FD9FFC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Hauptunterschiede </a:t>
            </a:r>
            <a:r>
              <a:rPr lang="de-DE" noProof="0" dirty="0"/>
              <a:t>zwischen die Schulen 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9620859-8825-6F33-631F-D19EC66636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949567"/>
              </p:ext>
            </p:extLst>
          </p:nvPr>
        </p:nvGraphicFramePr>
        <p:xfrm>
          <a:off x="737118" y="1690688"/>
          <a:ext cx="10616682" cy="26292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08341">
                  <a:extLst>
                    <a:ext uri="{9D8B030D-6E8A-4147-A177-3AD203B41FA5}">
                      <a16:colId xmlns:a16="http://schemas.microsoft.com/office/drawing/2014/main" val="1888417203"/>
                    </a:ext>
                  </a:extLst>
                </a:gridCol>
                <a:gridCol w="5308341">
                  <a:extLst>
                    <a:ext uri="{9D8B030D-6E8A-4147-A177-3AD203B41FA5}">
                      <a16:colId xmlns:a16="http://schemas.microsoft.com/office/drawing/2014/main" val="4028665585"/>
                    </a:ext>
                  </a:extLst>
                </a:gridCol>
              </a:tblGrid>
              <a:tr h="390902">
                <a:tc>
                  <a:txBody>
                    <a:bodyPr/>
                    <a:lstStyle/>
                    <a:p>
                      <a:r>
                        <a:rPr lang="de-DE" noProof="0">
                          <a:highlight>
                            <a:srgbClr val="FFFF00"/>
                          </a:highlight>
                        </a:rPr>
                        <a:t>GVOZ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>
                          <a:highlight>
                            <a:srgbClr val="00FFFF"/>
                          </a:highlight>
                        </a:rPr>
                        <a:t>Albert</a:t>
                      </a:r>
                      <a:r>
                        <a:rPr lang="cs-CZ" noProof="0">
                          <a:highlight>
                            <a:srgbClr val="00FFFF"/>
                          </a:highlight>
                        </a:rPr>
                        <a:t>-</a:t>
                      </a:r>
                      <a:r>
                        <a:rPr lang="de-DE" noProof="0" err="1">
                          <a:highlight>
                            <a:srgbClr val="00FFFF"/>
                          </a:highlight>
                        </a:rPr>
                        <a:t>Eistein</a:t>
                      </a:r>
                      <a:r>
                        <a:rPr lang="cs-CZ" noProof="0">
                          <a:highlight>
                            <a:srgbClr val="00FFFF"/>
                          </a:highlight>
                        </a:rPr>
                        <a:t>-</a:t>
                      </a:r>
                      <a:r>
                        <a:rPr lang="de-DE" noProof="0">
                          <a:highlight>
                            <a:srgbClr val="00FFFF"/>
                          </a:highlight>
                        </a:rPr>
                        <a:t>Gymnasium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62684"/>
                  </a:ext>
                </a:extLst>
              </a:tr>
              <a:tr h="390902">
                <a:tc>
                  <a:txBody>
                    <a:bodyPr/>
                    <a:lstStyle/>
                    <a:p>
                      <a:r>
                        <a:rPr lang="de-DE" noProof="0" dirty="0"/>
                        <a:t>Handys sind erlaubt</a:t>
                      </a:r>
                      <a:r>
                        <a:rPr lang="cs-CZ" noProof="0"/>
                        <a:t>.</a:t>
                      </a:r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Handys sind verboten</a:t>
                      </a:r>
                      <a:r>
                        <a:rPr lang="cs-CZ" noProof="0"/>
                        <a:t>.</a:t>
                      </a:r>
                      <a:r>
                        <a:rPr lang="de-DE" noProof="0"/>
                        <a:t> </a:t>
                      </a:r>
                      <a:r>
                        <a:rPr lang="de-DE" noProof="0" dirty="0"/>
                        <a:t>(theoretisch)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983810"/>
                  </a:ext>
                </a:extLst>
              </a:tr>
              <a:tr h="390902">
                <a:tc>
                  <a:txBody>
                    <a:bodyPr/>
                    <a:lstStyle/>
                    <a:p>
                      <a:r>
                        <a:rPr lang="cs-CZ" noProof="0"/>
                        <a:t>Eine</a:t>
                      </a:r>
                      <a:r>
                        <a:rPr lang="de-DE" noProof="0"/>
                        <a:t> </a:t>
                      </a:r>
                      <a:r>
                        <a:rPr lang="de-DE" noProof="0" dirty="0"/>
                        <a:t>Stunde dauert 45 Minuten</a:t>
                      </a:r>
                      <a:r>
                        <a:rPr lang="cs-CZ" noProof="0"/>
                        <a:t>.</a:t>
                      </a:r>
                      <a:endParaRPr lang="de-DE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/>
                        <a:t>Eine</a:t>
                      </a:r>
                      <a:r>
                        <a:rPr lang="de-DE" noProof="0"/>
                        <a:t> </a:t>
                      </a:r>
                      <a:r>
                        <a:rPr lang="de-DE" noProof="0" dirty="0"/>
                        <a:t>Stunde dauert 90 Minuten</a:t>
                      </a:r>
                      <a:r>
                        <a:rPr lang="cs-CZ" noProof="0"/>
                        <a:t>.</a:t>
                      </a:r>
                      <a:endParaRPr lang="de-DE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790079"/>
                  </a:ext>
                </a:extLst>
              </a:tr>
              <a:tr h="674707">
                <a:tc>
                  <a:txBody>
                    <a:bodyPr/>
                    <a:lstStyle/>
                    <a:p>
                      <a:r>
                        <a:rPr lang="de-DE" noProof="0"/>
                        <a:t>Die Schüler können nicht alle Fächer selbst auswählen. (nur Seminare)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Die Schüler können fast alle Fächer selbst auswählen.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253232"/>
                  </a:ext>
                </a:extLst>
              </a:tr>
              <a:tr h="390902">
                <a:tc>
                  <a:txBody>
                    <a:bodyPr/>
                    <a:lstStyle/>
                    <a:p>
                      <a:r>
                        <a:rPr lang="de-DE" noProof="0"/>
                        <a:t>Die Schüler benutzen am meistens Hefte und Laptops.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/>
                        <a:t>Die Schüler benutzen am meistens Tablets.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623879"/>
                  </a:ext>
                </a:extLst>
              </a:tr>
              <a:tr h="390902">
                <a:tc>
                  <a:txBody>
                    <a:bodyPr/>
                    <a:lstStyle/>
                    <a:p>
                      <a:r>
                        <a:rPr lang="de-DE" noProof="0"/>
                        <a:t>Wir haben Schließfächer.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noProof="0" dirty="0"/>
                        <a:t>Keine Schließfächer vorhanden.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7398"/>
                  </a:ext>
                </a:extLst>
              </a:tr>
            </a:tbl>
          </a:graphicData>
        </a:graphic>
      </p:graphicFrame>
      <p:pic>
        <p:nvPicPr>
          <p:cNvPr id="2050" name="Picture 2" descr="Šatní skříňky ve škole… láska, pořádek, estetika a funkce – MY DVA Školní  interiéry">
            <a:extLst>
              <a:ext uri="{FF2B5EF4-FFF2-40B4-BE49-F238E27FC236}">
                <a16:creationId xmlns:a16="http://schemas.microsoft.com/office/drawing/2014/main" id="{8A891A39-7EED-3375-56A3-9F2DF65C6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010" y="4817806"/>
            <a:ext cx="2517181" cy="16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Šatní skříňky ve škole… láska, pořádek, estetika a funkce – MY DVA Školní  interiéry">
            <a:extLst>
              <a:ext uri="{FF2B5EF4-FFF2-40B4-BE49-F238E27FC236}">
                <a16:creationId xmlns:a16="http://schemas.microsoft.com/office/drawing/2014/main" id="{F07B298D-2B3F-11B2-8A76-237B99803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662" y="4817806"/>
            <a:ext cx="2517181" cy="167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BDEB4B-F795-1DAE-1227-F19F4F7EB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23" b="93125" l="10000" r="90000">
                        <a14:foregroundMark x1="31042" y1="12188" x2="56563" y2="27708"/>
                        <a14:foregroundMark x1="56563" y1="27708" x2="52292" y2="71250"/>
                        <a14:foregroundMark x1="37708" y1="87760" x2="28750" y2="42448"/>
                        <a14:foregroundMark x1="39375" y1="7865" x2="69063" y2="17917"/>
                        <a14:foregroundMark x1="69063" y1="17917" x2="71458" y2="21667"/>
                        <a14:foregroundMark x1="73750" y1="15469" x2="64375" y2="67813"/>
                        <a14:foregroundMark x1="33125" y1="93021" x2="53438" y2="93021"/>
                        <a14:foregroundMark x1="74063" y1="64375" x2="70313" y2="76250"/>
                        <a14:foregroundMark x1="80729" y1="55365" x2="75208" y2="79531"/>
                        <a14:foregroundMark x1="75208" y1="79531" x2="65000" y2="87240"/>
                        <a14:foregroundMark x1="65000" y1="87240" x2="46771" y2="91771"/>
                        <a14:foregroundMark x1="46771" y1="91771" x2="29896" y2="88906"/>
                        <a14:foregroundMark x1="29896" y1="88906" x2="18958" y2="76979"/>
                        <a14:foregroundMark x1="18958" y1="76979" x2="17604" y2="60781"/>
                        <a14:foregroundMark x1="46563" y1="75260" x2="50833" y2="76563"/>
                        <a14:foregroundMark x1="31979" y1="80729" x2="30208" y2="83021"/>
                        <a14:foregroundMark x1="59479" y1="93177" x2="72604" y2="90625"/>
                        <a14:foregroundMark x1="72604" y1="90625" x2="72604" y2="90625"/>
                        <a14:foregroundMark x1="43646" y1="4583" x2="45729" y2="4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5809" y="5359768"/>
            <a:ext cx="680884" cy="136176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ED48E33-0F2E-CC31-45DC-B9EA8C2EB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23" b="93125" l="10000" r="90000">
                        <a14:foregroundMark x1="31042" y1="12188" x2="56563" y2="27708"/>
                        <a14:foregroundMark x1="56563" y1="27708" x2="52292" y2="71250"/>
                        <a14:foregroundMark x1="37708" y1="87760" x2="28750" y2="42448"/>
                        <a14:foregroundMark x1="39375" y1="7865" x2="69063" y2="17917"/>
                        <a14:foregroundMark x1="69063" y1="17917" x2="71458" y2="21667"/>
                        <a14:foregroundMark x1="73750" y1="15469" x2="64375" y2="67813"/>
                        <a14:foregroundMark x1="33125" y1="93021" x2="53438" y2="93021"/>
                        <a14:foregroundMark x1="74063" y1="64375" x2="70313" y2="76250"/>
                        <a14:foregroundMark x1="80729" y1="55365" x2="75208" y2="79531"/>
                        <a14:foregroundMark x1="75208" y1="79531" x2="65000" y2="87240"/>
                        <a14:foregroundMark x1="65000" y1="87240" x2="46771" y2="91771"/>
                        <a14:foregroundMark x1="46771" y1="91771" x2="29896" y2="88906"/>
                        <a14:foregroundMark x1="29896" y1="88906" x2="18958" y2="76979"/>
                        <a14:foregroundMark x1="18958" y1="76979" x2="17604" y2="60781"/>
                        <a14:foregroundMark x1="46563" y1="75260" x2="50833" y2="76563"/>
                        <a14:foregroundMark x1="31979" y1="80729" x2="30208" y2="83021"/>
                        <a14:foregroundMark x1="59479" y1="93177" x2="72604" y2="90625"/>
                        <a14:foregroundMark x1="72604" y1="90625" x2="72604" y2="90625"/>
                        <a14:foregroundMark x1="43646" y1="4583" x2="45729" y2="4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568" y="5359768"/>
            <a:ext cx="680884" cy="13617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0C13EB8-E5D7-E35C-41E4-B70662C74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541" y="5001275"/>
            <a:ext cx="1740310" cy="144459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AEFD9EE-1E63-1BA0-944F-FFDC638BB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0155" y="4589145"/>
            <a:ext cx="2268855" cy="22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25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72A84D-B6F9-2A24-5DA2-88852DA1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6434"/>
          </a:xfrm>
        </p:spPr>
        <p:txBody>
          <a:bodyPr/>
          <a:lstStyle/>
          <a:p>
            <a:r>
              <a:rPr lang="de-DE" dirty="0"/>
              <a:t>Unser</a:t>
            </a:r>
            <a:r>
              <a:rPr lang="de-DE" noProof="0" dirty="0"/>
              <a:t> </a:t>
            </a:r>
            <a:r>
              <a:rPr lang="de-DE" dirty="0"/>
              <a:t>typischer</a:t>
            </a:r>
            <a:r>
              <a:rPr lang="de-DE" noProof="0" dirty="0"/>
              <a:t> Tag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F59CF7-ED01-42F0-795D-243839366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511560"/>
            <a:ext cx="10831286" cy="4665403"/>
          </a:xfrm>
        </p:spPr>
        <p:txBody>
          <a:bodyPr/>
          <a:lstStyle/>
          <a:p>
            <a:pPr algn="just"/>
            <a:r>
              <a:rPr lang="de-DE" noProof="0" dirty="0"/>
              <a:t>Wir frühstücken</a:t>
            </a:r>
            <a:r>
              <a:rPr lang="cs-CZ" noProof="0" dirty="0"/>
              <a:t> in </a:t>
            </a:r>
            <a:r>
              <a:rPr lang="de-DE" dirty="0"/>
              <a:t>unserem </a:t>
            </a:r>
            <a:r>
              <a:rPr lang="de-DE" noProof="0" dirty="0"/>
              <a:t>Hotel und da</a:t>
            </a:r>
            <a:r>
              <a:rPr lang="cs-CZ" dirty="0"/>
              <a:t>nach</a:t>
            </a:r>
            <a:r>
              <a:rPr lang="de-DE" noProof="0" dirty="0"/>
              <a:t> fahren mit dem Schulbus</a:t>
            </a:r>
            <a:r>
              <a:rPr lang="cs-CZ" noProof="0" dirty="0"/>
              <a:t> </a:t>
            </a:r>
            <a:r>
              <a:rPr lang="de-DE" dirty="0"/>
              <a:t>zur Schule</a:t>
            </a:r>
            <a:r>
              <a:rPr lang="de-DE" noProof="0" dirty="0"/>
              <a:t>.</a:t>
            </a:r>
          </a:p>
          <a:p>
            <a:pPr algn="just"/>
            <a:r>
              <a:rPr lang="de-DE" noProof="0" dirty="0"/>
              <a:t>Nach der Schule gehen wir </a:t>
            </a:r>
            <a:r>
              <a:rPr lang="de-DE" dirty="0"/>
              <a:t>zurück</a:t>
            </a:r>
            <a:r>
              <a:rPr lang="cs-CZ" noProof="0" dirty="0"/>
              <a:t> </a:t>
            </a:r>
            <a:r>
              <a:rPr lang="de-DE" noProof="0" dirty="0"/>
              <a:t>zu Fuß</a:t>
            </a:r>
            <a:r>
              <a:rPr lang="de-DE" dirty="0"/>
              <a:t>, </a:t>
            </a:r>
            <a:r>
              <a:rPr lang="de-DE" noProof="0" dirty="0"/>
              <a:t>weil das Wetter schön ist.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A561700-4CEA-58F0-19B1-D18926F1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20" y="3283174"/>
            <a:ext cx="2405968" cy="32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C7F412C-E6F5-3360-8AFD-8A6C248E4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51" y="3596455"/>
            <a:ext cx="5249658" cy="271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655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3D8CD-FD93-14C4-4DDC-66078D2F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07" y="1446144"/>
            <a:ext cx="10882376" cy="1325563"/>
          </a:xfrm>
        </p:spPr>
        <p:txBody>
          <a:bodyPr/>
          <a:lstStyle/>
          <a:p>
            <a:r>
              <a:rPr lang="de-DE" dirty="0"/>
              <a:t>Unsere</a:t>
            </a:r>
            <a:r>
              <a:rPr lang="cs-CZ" noProof="0" dirty="0"/>
              <a:t> </a:t>
            </a:r>
            <a:r>
              <a:rPr lang="de-DE" noProof="0" dirty="0"/>
              <a:t>Freizeit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B95DD5-F629-275F-B4D0-7D987009C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2747962"/>
          </a:xfrm>
        </p:spPr>
        <p:txBody>
          <a:bodyPr/>
          <a:lstStyle/>
          <a:p>
            <a:r>
              <a:rPr lang="de-DE" noProof="0" dirty="0"/>
              <a:t>Joggen </a:t>
            </a:r>
          </a:p>
          <a:p>
            <a:r>
              <a:rPr lang="de-DE" dirty="0"/>
              <a:t>spazieren</a:t>
            </a:r>
            <a:r>
              <a:rPr lang="de-DE" noProof="0" dirty="0"/>
              <a:t> gehen</a:t>
            </a:r>
          </a:p>
          <a:p>
            <a:r>
              <a:rPr lang="de-DE" dirty="0"/>
              <a:t>i</a:t>
            </a:r>
            <a:r>
              <a:rPr lang="de-DE" noProof="0" dirty="0"/>
              <a:t>m Hotel </a:t>
            </a:r>
            <a:r>
              <a:rPr lang="de-DE" dirty="0"/>
              <a:t>chillen </a:t>
            </a:r>
            <a:r>
              <a:rPr lang="de-DE" noProof="0" dirty="0"/>
              <a:t>(wir waren immer so müde)</a:t>
            </a:r>
          </a:p>
          <a:p>
            <a:r>
              <a:rPr lang="de-DE" noProof="0" dirty="0"/>
              <a:t>neue Mitschüler</a:t>
            </a:r>
            <a:r>
              <a:rPr lang="de-DE" dirty="0"/>
              <a:t> kennenlernen</a:t>
            </a:r>
          </a:p>
          <a:p>
            <a:pPr marL="0" indent="0">
              <a:buNone/>
            </a:pPr>
            <a:endParaRPr lang="de-DE" noProof="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04DE63B-61C9-D657-6274-B15C129A2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805" y="157712"/>
            <a:ext cx="2872771" cy="638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104E6935-C79B-47E6-731A-88B133A50486}"/>
                  </a:ext>
                </a:extLst>
              </p14:cNvPr>
              <p14:cNvContentPartPr/>
              <p14:nvPr/>
            </p14:nvContentPartPr>
            <p14:xfrm>
              <a:off x="9433943" y="4743585"/>
              <a:ext cx="1909440" cy="7891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104E6935-C79B-47E6-731A-88B133A5048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70943" y="4680585"/>
                <a:ext cx="2035080" cy="914760"/>
              </a:xfrm>
              <a:prstGeom prst="rect">
                <a:avLst/>
              </a:prstGeom>
            </p:spPr>
          </p:pic>
        </mc:Fallback>
      </mc:AlternateContent>
      <p:pic>
        <p:nvPicPr>
          <p:cNvPr id="8196" name="Picture 4">
            <a:extLst>
              <a:ext uri="{FF2B5EF4-FFF2-40B4-BE49-F238E27FC236}">
                <a16:creationId xmlns:a16="http://schemas.microsoft.com/office/drawing/2014/main" id="{106FCFE0-E23A-5B27-6A4D-0B4930BC8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010" y="157712"/>
            <a:ext cx="3998019" cy="29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11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97A85-40DD-C5BD-1839-DF519121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" y="365125"/>
            <a:ext cx="10458061" cy="1325563"/>
          </a:xfrm>
        </p:spPr>
        <p:txBody>
          <a:bodyPr/>
          <a:lstStyle/>
          <a:p>
            <a:r>
              <a:rPr lang="de-DE" noProof="0"/>
              <a:t>Ausflüge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7E7E714-10E8-EBED-5C51-36FA56851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825625"/>
            <a:ext cx="3503194" cy="4351338"/>
          </a:xfrm>
        </p:spPr>
        <p:txBody>
          <a:bodyPr/>
          <a:lstStyle/>
          <a:p>
            <a:r>
              <a:rPr lang="de-DE" noProof="0" dirty="0"/>
              <a:t>Frankfurt am Main</a:t>
            </a:r>
          </a:p>
          <a:p>
            <a:r>
              <a:rPr lang="de-DE" noProof="0" dirty="0"/>
              <a:t>Fulda</a:t>
            </a:r>
          </a:p>
          <a:p>
            <a:r>
              <a:rPr lang="de-DE" noProof="0" dirty="0"/>
              <a:t>Darmstadt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A9F3F62-A9F3-EF68-9BD9-031553C98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103" y="485192"/>
            <a:ext cx="3401961" cy="53833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B00269-7234-BD0D-D26F-A6C4AF063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330" y="299053"/>
            <a:ext cx="4290140" cy="61277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8E999AE-3A72-E356-DBE5-33228626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482" y="3362928"/>
            <a:ext cx="638366" cy="638366"/>
          </a:xfrm>
          <a:prstGeom prst="rect">
            <a:avLst/>
          </a:prstGeom>
        </p:spPr>
      </p:pic>
      <p:pic>
        <p:nvPicPr>
          <p:cNvPr id="1028" name="Picture 4" descr="🥨 Pretzel Emoji: Meaning &amp; Usage">
            <a:extLst>
              <a:ext uri="{FF2B5EF4-FFF2-40B4-BE49-F238E27FC236}">
                <a16:creationId xmlns:a16="http://schemas.microsoft.com/office/drawing/2014/main" id="{2A3CA9C4-52E8-1A3C-6784-017A985DF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944" y="4830478"/>
            <a:ext cx="552913" cy="55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🥨 Pretzel Emoji: Meaning &amp; Usage">
            <a:extLst>
              <a:ext uri="{FF2B5EF4-FFF2-40B4-BE49-F238E27FC236}">
                <a16:creationId xmlns:a16="http://schemas.microsoft.com/office/drawing/2014/main" id="{067077D9-CAB1-7A88-0307-8ADA750C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87" y="4277565"/>
            <a:ext cx="552913" cy="55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04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BA4C8B-8A90-DA98-99DF-9A9136462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Frankfurt </a:t>
            </a:r>
            <a:r>
              <a:rPr lang="cs-CZ" err="1"/>
              <a:t>am</a:t>
            </a:r>
            <a:r>
              <a:rPr lang="cs-CZ"/>
              <a:t> </a:t>
            </a:r>
            <a:r>
              <a:rPr lang="cs-CZ" err="1"/>
              <a:t>Main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5CF22E-15E3-B945-C22A-77F7AE124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5B85A6-73FF-532D-FFA0-EF2C25767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3" t="11353" r="9598" b="20264"/>
          <a:stretch/>
        </p:blipFill>
        <p:spPr bwMode="auto">
          <a:xfrm>
            <a:off x="3248670" y="1839134"/>
            <a:ext cx="3041964" cy="468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E02E909-2C93-C553-1474-FC15CF2A5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037" y="216679"/>
            <a:ext cx="2312217" cy="308295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FD71FC4-97D6-4BA2-925D-7B16C0A88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17" y="225997"/>
            <a:ext cx="2312218" cy="30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A06FFA-5506-84E1-F650-939017927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96" y="1509713"/>
            <a:ext cx="2925572" cy="3900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060E5CF-0AE9-D793-97EB-B4A65150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52" y="3589699"/>
            <a:ext cx="2177382" cy="29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34A7C98-70C9-2993-17F2-69F719097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b="18697"/>
          <a:stretch/>
        </p:blipFill>
        <p:spPr bwMode="auto">
          <a:xfrm>
            <a:off x="9053540" y="3589699"/>
            <a:ext cx="2778254" cy="29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9237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C208F49191DC4BA7A15AA67685B985" ma:contentTypeVersion="17" ma:contentTypeDescription="Vytvoří nový dokument" ma:contentTypeScope="" ma:versionID="7042e2c982736dac63ac014d28562e2d">
  <xsd:schema xmlns:xsd="http://www.w3.org/2001/XMLSchema" xmlns:xs="http://www.w3.org/2001/XMLSchema" xmlns:p="http://schemas.microsoft.com/office/2006/metadata/properties" xmlns:ns3="8c3f4869-7389-4f9a-9503-772dd6c0852e" xmlns:ns4="02706fb8-58c7-47cb-8d04-5c35fa26c155" targetNamespace="http://schemas.microsoft.com/office/2006/metadata/properties" ma:root="true" ma:fieldsID="2b45a6b58460b4dbe460f3e81e8550db" ns3:_="" ns4:_="">
    <xsd:import namespace="8c3f4869-7389-4f9a-9503-772dd6c0852e"/>
    <xsd:import namespace="02706fb8-58c7-47cb-8d04-5c35fa26c1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DateTaken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3f4869-7389-4f9a-9503-772dd6c085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06fb8-58c7-47cb-8d04-5c35fa26c15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c3f4869-7389-4f9a-9503-772dd6c0852e" xsi:nil="true"/>
  </documentManagement>
</p:properties>
</file>

<file path=customXml/itemProps1.xml><?xml version="1.0" encoding="utf-8"?>
<ds:datastoreItem xmlns:ds="http://schemas.openxmlformats.org/officeDocument/2006/customXml" ds:itemID="{CBC8A73C-750C-43F7-8410-52E953D3377E}">
  <ds:schemaRefs>
    <ds:schemaRef ds:uri="02706fb8-58c7-47cb-8d04-5c35fa26c155"/>
    <ds:schemaRef ds:uri="8c3f4869-7389-4f9a-9503-772dd6c085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5F5766C-25DC-49CA-9F8B-A00794C5E4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06C0D5-64A1-4F75-982C-3F61A6835AFF}">
  <ds:schemaRefs>
    <ds:schemaRef ds:uri="02706fb8-58c7-47cb-8d04-5c35fa26c155"/>
    <ds:schemaRef ds:uri="http://purl.org/dc/dcmitype/"/>
    <ds:schemaRef ds:uri="http://schemas.openxmlformats.org/package/2006/metadata/core-properties"/>
    <ds:schemaRef ds:uri="http://purl.org/dc/elements/1.1/"/>
    <ds:schemaRef ds:uri="8c3f4869-7389-4f9a-9503-772dd6c0852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331</Words>
  <Application>Microsoft Office PowerPoint</Application>
  <PresentationFormat>Širokoúhlá obrazovka</PresentationFormat>
  <Paragraphs>51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Motiv Office</vt:lpstr>
      <vt:lpstr>Unsere Erasmus+ Erfahrungen</vt:lpstr>
      <vt:lpstr>Was haben wir gemacht?</vt:lpstr>
      <vt:lpstr>Albert-Einstein-Gymnasium</vt:lpstr>
      <vt:lpstr>Prezentace aplikace PowerPoint</vt:lpstr>
      <vt:lpstr>Hauptunterschiede zwischen die Schulen </vt:lpstr>
      <vt:lpstr>Unser typischer Tag</vt:lpstr>
      <vt:lpstr>Unsere Freizeit</vt:lpstr>
      <vt:lpstr>Ausflüge</vt:lpstr>
      <vt:lpstr>Frankfurt am Main</vt:lpstr>
      <vt:lpstr>… und Goethe-Haus</vt:lpstr>
      <vt:lpstr>Fulda</vt:lpstr>
      <vt:lpstr>Fulda</vt:lpstr>
      <vt:lpstr>Darmstadt</vt:lpstr>
      <vt:lpstr>Was haben wir gelernt?</vt:lpstr>
      <vt:lpstr>Vielen Dank für eure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Unsere Erasmus+ Erfahrungen</dc:title>
  <dc:creator>Alžběta Dohnalová</dc:creator>
  <cp:lastModifiedBy>Monika Číhalová</cp:lastModifiedBy>
  <cp:revision>18</cp:revision>
  <dcterms:created xsi:type="dcterms:W3CDTF">2025-03-28T18:08:58Z</dcterms:created>
  <dcterms:modified xsi:type="dcterms:W3CDTF">2025-04-29T10:05:54Z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0x0101000EC208F49191DC4BA7A15AA67685B985</vt:lpwstr>
  </property>
</Properties>
</file>